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lvl1pPr>
    <a:lvl2pPr marL="0" marR="0" indent="45720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lvl2pPr>
    <a:lvl3pPr marL="0" marR="0" indent="91440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lvl3pPr>
    <a:lvl4pPr marL="0" marR="0" indent="137160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lvl4pPr>
    <a:lvl5pPr marL="0" marR="0" indent="182880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lvl5pPr>
    <a:lvl6pPr marL="0" marR="0" indent="228600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lvl6pPr>
    <a:lvl7pPr marL="0" marR="0" indent="274320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lvl7pPr>
    <a:lvl8pPr marL="0" marR="0" indent="320040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lvl8pPr>
    <a:lvl9pPr marL="0" marR="0" indent="365760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3E5E8"/>
          </a:solidFill>
        </a:fill>
      </a:tcStyle>
    </a:band2H>
    <a:firstCol>
      <a:tcTxStyle b="on" i="off">
        <a:fontRef idx="minor">
          <a:srgbClr val="53585F"/>
        </a:fontRef>
        <a:srgbClr val="53585F"/>
      </a:tcTxStyle>
      <a:tcStyle>
        <a:tcBdr>
          <a:left>
            <a:ln w="12700" cap="flat">
              <a:solidFill>
                <a:srgbClr val="53585F"/>
              </a:solidFill>
              <a:prstDash val="solid"/>
              <a:miter lim="400000"/>
            </a:ln>
          </a:left>
          <a:right>
            <a:ln w="381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381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Row>
  </a:tblStyle>
  <a:tblStyle styleId="{C7B018BB-80A7-4F77-B60F-C8B233D01FF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3E5E8"/>
          </a:solidFill>
        </a:fill>
      </a:tcStyle>
    </a:band2H>
    <a:firstCol>
      <a:tcTxStyle b="on" i="off">
        <a:fontRef idx="minor">
          <a:srgbClr val="3A39E5"/>
        </a:fontRef>
        <a:srgbClr val="3A39E5"/>
      </a:tcTxStyle>
      <a:tcStyle>
        <a:tcBdr>
          <a:left>
            <a:ln w="12700" cap="flat">
              <a:solidFill>
                <a:srgbClr val="525760"/>
              </a:solidFill>
              <a:prstDash val="solid"/>
              <a:miter lim="400000"/>
            </a:ln>
          </a:left>
          <a:right>
            <a:ln w="38100" cap="flat">
              <a:solidFill>
                <a:schemeClr val="accent1"/>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chemeClr val="accent1"/>
              </a:solidFill>
              <a:prstDash val="solid"/>
              <a:miter lim="400000"/>
            </a:ln>
          </a:top>
          <a:bottom>
            <a:ln w="12700" cap="flat">
              <a:solidFill>
                <a:srgbClr val="5257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25760"/>
              </a:solidFill>
              <a:prstDash val="solid"/>
              <a:miter lim="400000"/>
            </a:ln>
          </a:top>
          <a:bottom>
            <a:ln w="12700" cap="flat">
              <a:solidFill>
                <a:srgbClr val="53585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solidFill>
        </a:fill>
      </a:tcStyle>
    </a:firstRow>
  </a:tblStyle>
  <a:tblStyle styleId="{EEE7283C-3CF3-47DC-8721-378D4A62B22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AEAEA"/>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4"/>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3585F"/>
              </a:solidFill>
              <a:prstDash val="solid"/>
              <a:miter lim="400000"/>
            </a:ln>
          </a:top>
          <a:bottom>
            <a:ln w="12700" cap="flat">
              <a:solidFill>
                <a:srgbClr val="6060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606060"/>
              </a:solidFill>
              <a:prstDash val="solid"/>
              <a:miter lim="400000"/>
            </a:ln>
          </a:top>
          <a:bottom>
            <a:ln w="12700" cap="flat">
              <a:solidFill>
                <a:srgbClr val="54585E"/>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2">
              <a:hueOff val="45357"/>
              <a:satOff val="2412"/>
              <a:lumOff val="-28753"/>
            </a:schemeClr>
          </a:solidFill>
        </a:fill>
      </a:tcStyle>
    </a:firstRow>
  </a:tblStyle>
  <a:tblStyle styleId="{CF821DB8-F4EB-4A41-A1BA-3FCAFE7338EE}" styleName="">
    <a:tblBg/>
    <a:wholeTbl>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12700" cap="flat">
              <a:solidFill>
                <a:srgbClr val="545A62"/>
              </a:solidFill>
              <a:prstDash val="solid"/>
              <a:miter lim="400000"/>
            </a:ln>
          </a:top>
          <a:bottom>
            <a:ln w="12700" cap="flat">
              <a:solidFill>
                <a:srgbClr val="545A62"/>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wholeTbl>
    <a:band2H>
      <a:tcTxStyle/>
      <a:tcStyle>
        <a:tcBdr/>
        <a:fill>
          <a:solidFill>
            <a:srgbClr val="E9FAFF"/>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D5D5D"/>
              </a:solidFill>
              <a:prstDash val="solid"/>
              <a:miter lim="400000"/>
            </a:ln>
          </a:left>
          <a:right>
            <a:ln w="38100" cap="flat">
              <a:solidFill>
                <a:srgbClr val="545A62"/>
              </a:solidFill>
              <a:prstDash val="solid"/>
              <a:miter lim="400000"/>
            </a:ln>
          </a:right>
          <a:top>
            <a:ln w="12700" cap="flat">
              <a:solidFill>
                <a:srgbClr val="555A61"/>
              </a:solidFill>
              <a:prstDash val="solid"/>
              <a:miter lim="400000"/>
            </a:ln>
          </a:top>
          <a:bottom>
            <a:ln w="12700" cap="flat">
              <a:solidFill>
                <a:srgbClr val="555A61"/>
              </a:solidFill>
              <a:prstDash val="solid"/>
              <a:miter lim="400000"/>
            </a:ln>
          </a:bottom>
          <a:insideH>
            <a:ln w="12700" cap="flat">
              <a:solidFill>
                <a:srgbClr val="555A61"/>
              </a:solidFill>
              <a:prstDash val="solid"/>
              <a:miter lim="400000"/>
            </a:ln>
          </a:insideH>
          <a:insideV>
            <a:ln w="12700" cap="flat">
              <a:solidFill>
                <a:srgbClr val="5D5D5D"/>
              </a:solidFill>
              <a:prstDash val="solid"/>
              <a:miter lim="400000"/>
            </a:ln>
          </a:insideV>
        </a:tcBdr>
        <a:fill>
          <a:solidFill>
            <a:schemeClr val="accent2">
              <a:hueOff val="-527787"/>
              <a:satOff val="-26837"/>
              <a:lumOff val="15324"/>
            </a:schemeClr>
          </a:solidFill>
        </a:fill>
      </a:tcStyle>
    </a:firstCol>
    <a:lastRow>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38100" cap="flat">
              <a:solidFill>
                <a:srgbClr val="545A62"/>
              </a:solidFill>
              <a:prstDash val="solid"/>
              <a:miter lim="400000"/>
            </a:ln>
          </a:top>
          <a:bottom>
            <a:ln w="12700" cap="flat">
              <a:solidFill>
                <a:srgbClr val="5D5D5D"/>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38100" cap="flat">
              <a:solidFill>
                <a:srgbClr val="545A62"/>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1">
              <a:hueOff val="-1238625"/>
              <a:satOff val="-6134"/>
              <a:lumOff val="8689"/>
            </a:schemeClr>
          </a:solidFill>
        </a:fill>
      </a:tcStyle>
    </a:firstRow>
  </a:tblStyle>
  <a:tblStyle styleId="{33BA23B1-9221-436E-865A-0063620EA4FD}"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F6F4E4"/>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3585F"/>
              </a:solidFill>
              <a:prstDash val="solid"/>
              <a:miter lim="400000"/>
            </a:ln>
          </a:left>
          <a:right>
            <a:ln w="381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5">
              <a:hueOff val="503731"/>
              <a:lumOff val="7092"/>
            </a:schemeClr>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4585E"/>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53585F"/>
              </a:solidFill>
              <a:prstDash val="solid"/>
              <a:miter lim="400000"/>
            </a:ln>
          </a:top>
          <a:bottom>
            <a:ln w="38100" cap="flat">
              <a:solidFill>
                <a:srgbClr val="53585F"/>
              </a:solidFill>
              <a:prstDash val="solid"/>
              <a:miter lim="400000"/>
            </a:ln>
          </a:bottom>
          <a:insideH>
            <a:ln w="12700" cap="flat">
              <a:solidFill>
                <a:srgbClr val="54585E"/>
              </a:solidFill>
              <a:prstDash val="solid"/>
              <a:miter lim="400000"/>
            </a:ln>
          </a:insideH>
          <a:insideV>
            <a:ln w="12700" cap="flat">
              <a:solidFill>
                <a:srgbClr val="606060"/>
              </a:solidFill>
              <a:prstDash val="solid"/>
              <a:miter lim="400000"/>
            </a:ln>
          </a:insideV>
        </a:tcBdr>
        <a:fill>
          <a:solidFill>
            <a:schemeClr val="accent5"/>
          </a:solidFill>
        </a:fill>
      </a:tcStyle>
    </a:firstRow>
  </a:tblStyle>
  <a:tblStyle styleId="{2708684C-4D16-4618-839F-0558EEFCDFE6}" styleName="">
    <a:tblBg/>
    <a:wholeTbl>
      <a:tcTxStyle b="off" i="off">
        <a:font>
          <a:latin typeface="Founders Grotesk"/>
          <a:ea typeface="Founders Grotesk"/>
          <a:cs typeface="Founders Grotesk"/>
        </a:font>
        <a:srgbClr val="53585F"/>
      </a:tcTxStyle>
      <a:tcStyle>
        <a:tcBdr>
          <a:left>
            <a:ln w="12700" cap="flat">
              <a:solidFill>
                <a:srgbClr val="A8A8A8"/>
              </a:solidFill>
              <a:prstDash val="solid"/>
              <a:miter lim="400000"/>
            </a:ln>
          </a:left>
          <a:right>
            <a:ln w="12700" cap="flat">
              <a:solidFill>
                <a:srgbClr val="A8A8A8"/>
              </a:solidFill>
              <a:prstDash val="solid"/>
              <a:miter lim="400000"/>
            </a:ln>
          </a:right>
          <a:top>
            <a:ln w="12700" cap="flat">
              <a:solidFill>
                <a:srgbClr val="A8A8A8"/>
              </a:solidFill>
              <a:prstDash val="solid"/>
              <a:miter lim="400000"/>
            </a:ln>
          </a:top>
          <a:bottom>
            <a:ln w="12700" cap="flat">
              <a:solidFill>
                <a:srgbClr val="A8A8A8"/>
              </a:solidFill>
              <a:prstDash val="solid"/>
              <a:miter lim="400000"/>
            </a:ln>
          </a:bottom>
          <a:insideH>
            <a:ln w="12700" cap="flat">
              <a:solidFill>
                <a:srgbClr val="A8A8A8"/>
              </a:solidFill>
              <a:prstDash val="solid"/>
              <a:miter lim="400000"/>
            </a:ln>
          </a:insideH>
          <a:insideV>
            <a:ln w="12700" cap="flat">
              <a:solidFill>
                <a:srgbClr val="A8A8A8"/>
              </a:solidFill>
              <a:prstDash val="solid"/>
              <a:miter lim="400000"/>
            </a:ln>
          </a:insideV>
        </a:tcBdr>
        <a:fill>
          <a:noFill/>
        </a:fill>
      </a:tcStyle>
    </a:wholeTbl>
    <a:band2H>
      <a:tcTxStyle/>
      <a:tcStyle>
        <a:tcBdr/>
        <a:fill>
          <a:solidFill>
            <a:srgbClr val="DCDEE0"/>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5666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56667"/>
              </a:solidFill>
              <a:prstDash val="solid"/>
              <a:miter lim="400000"/>
            </a:ln>
          </a:top>
          <a:bottom>
            <a:ln w="12700" cap="flat">
              <a:solidFill>
                <a:srgbClr val="A6AA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EBEB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6AAA9"/>
              </a:solidFill>
              <a:prstDash val="solid"/>
              <a:miter lim="400000"/>
            </a:ln>
          </a:top>
          <a:bottom>
            <a:ln w="38100" cap="flat">
              <a:solidFill>
                <a:srgbClr val="656667"/>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A8A8A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3" d="100"/>
          <a:sy n="23" d="100"/>
        </p:scale>
        <p:origin x="12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1143000" y="685800"/>
            <a:ext cx="4572000" cy="3429000"/>
          </a:xfrm>
          <a:prstGeom prst="rect">
            <a:avLst/>
          </a:prstGeom>
        </p:spPr>
        <p:txBody>
          <a:bodyPr/>
          <a:lstStyle/>
          <a:p>
            <a:endParaRPr/>
          </a:p>
        </p:txBody>
      </p:sp>
      <p:sp>
        <p:nvSpPr>
          <p:cNvPr id="194" name="Shape 1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
    <p:spTree>
      <p:nvGrpSpPr>
        <p:cNvPr id="1" name=""/>
        <p:cNvGrpSpPr/>
        <p:nvPr/>
      </p:nvGrpSpPr>
      <p:grpSpPr>
        <a:xfrm>
          <a:off x="0" y="0"/>
          <a:ext cx="0" cy="0"/>
          <a:chOff x="0" y="0"/>
          <a:chExt cx="0" cy="0"/>
        </a:xfrm>
      </p:grpSpPr>
      <p:sp>
        <p:nvSpPr>
          <p:cNvPr id="12" name="Linien"/>
          <p:cNvSpPr/>
          <p:nvPr/>
        </p:nvSpPr>
        <p:spPr>
          <a:xfrm>
            <a:off x="635000" y="12192000"/>
            <a:ext cx="23114000" cy="0"/>
          </a:xfrm>
          <a:prstGeom prst="line">
            <a:avLst/>
          </a:prstGeom>
          <a:ln w="38100">
            <a:solidFill>
              <a:schemeClr val="accent5">
                <a:hueOff val="36770"/>
                <a:lumOff val="-24126"/>
              </a:schemeClr>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3" name="Autor:in und Datum"/>
          <p:cNvSpPr txBox="1">
            <a:spLocks noGrp="1"/>
          </p:cNvSpPr>
          <p:nvPr>
            <p:ph type="body" sz="quarter" idx="21" hasCustomPrompt="1"/>
          </p:nvPr>
        </p:nvSpPr>
        <p:spPr>
          <a:xfrm>
            <a:off x="571500" y="12269258"/>
            <a:ext cx="23235147" cy="555245"/>
          </a:xfrm>
          <a:prstGeom prst="rect">
            <a:avLst/>
          </a:prstGeom>
        </p:spPr>
        <p:txBody>
          <a:bodyPr/>
          <a:lstStyle>
            <a:lvl1pPr defTabSz="825500">
              <a:lnSpc>
                <a:spcPct val="100000"/>
              </a:lnSpc>
              <a:tabLst/>
              <a:defRPr sz="2800" b="1" cap="all" spc="168">
                <a:solidFill>
                  <a:schemeClr val="accent4"/>
                </a:solidFill>
                <a:latin typeface="Founders Grotesk Condensed"/>
                <a:ea typeface="Founders Grotesk Condensed"/>
                <a:cs typeface="Founders Grotesk Condensed"/>
                <a:sym typeface="Founders Grotesk Condensed"/>
              </a:defRPr>
            </a:lvl1pPr>
          </a:lstStyle>
          <a:p>
            <a:r>
              <a:t>Autor:in und Datum </a:t>
            </a:r>
          </a:p>
        </p:txBody>
      </p:sp>
      <p:sp>
        <p:nvSpPr>
          <p:cNvPr id="14" name="Linien"/>
          <p:cNvSpPr/>
          <p:nvPr/>
        </p:nvSpPr>
        <p:spPr>
          <a:xfrm>
            <a:off x="634956" y="9475085"/>
            <a:ext cx="23114088"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5" name="Titel der Präsentation"/>
          <p:cNvSpPr txBox="1">
            <a:spLocks noGrp="1"/>
          </p:cNvSpPr>
          <p:nvPr>
            <p:ph type="title" hasCustomPrompt="1"/>
          </p:nvPr>
        </p:nvSpPr>
        <p:spPr>
          <a:xfrm>
            <a:off x="571500" y="9525885"/>
            <a:ext cx="23235147" cy="2647065"/>
          </a:xfrm>
          <a:prstGeom prst="rect">
            <a:avLst/>
          </a:prstGeom>
        </p:spPr>
        <p:txBody>
          <a:bodyPr/>
          <a:lstStyle>
            <a:lvl1pPr>
              <a:lnSpc>
                <a:spcPct val="70000"/>
              </a:lnSpc>
              <a:defRPr sz="15000" spc="-300">
                <a:solidFill>
                  <a:srgbClr val="FFFFFF"/>
                </a:solidFill>
                <a:latin typeface="+mn-lt"/>
                <a:ea typeface="+mn-ea"/>
                <a:cs typeface="+mn-cs"/>
                <a:sym typeface="Founders Grotesk Semibold"/>
              </a:defRPr>
            </a:lvl1pPr>
          </a:lstStyle>
          <a:p>
            <a:r>
              <a:t>Titel der Präsentation</a:t>
            </a:r>
          </a:p>
        </p:txBody>
      </p:sp>
      <p:sp>
        <p:nvSpPr>
          <p:cNvPr id="16" name="Textebene 1…"/>
          <p:cNvSpPr txBox="1">
            <a:spLocks noGrp="1"/>
          </p:cNvSpPr>
          <p:nvPr>
            <p:ph type="body" sz="quarter" idx="1" hasCustomPrompt="1"/>
          </p:nvPr>
        </p:nvSpPr>
        <p:spPr>
          <a:xfrm>
            <a:off x="571500" y="847716"/>
            <a:ext cx="23235147" cy="2324101"/>
          </a:xfrm>
          <a:prstGeom prst="rect">
            <a:avLst/>
          </a:prstGeom>
        </p:spPr>
        <p:txBody>
          <a:bodyPr/>
          <a:lstStyle>
            <a:lvl1pPr defTabSz="825500">
              <a:lnSpc>
                <a:spcPct val="80000"/>
              </a:lnSpc>
              <a:tabLst/>
              <a:defRPr spc="-79">
                <a:solidFill>
                  <a:schemeClr val="accent4"/>
                </a:solidFill>
                <a:latin typeface="Founders Grotesk"/>
                <a:ea typeface="Founders Grotesk"/>
                <a:cs typeface="Founders Grotesk"/>
                <a:sym typeface="Founders Grotesk"/>
              </a:defRPr>
            </a:lvl1pPr>
            <a:lvl2pPr defTabSz="825500">
              <a:lnSpc>
                <a:spcPct val="80000"/>
              </a:lnSpc>
              <a:tabLst/>
              <a:defRPr spc="-79">
                <a:solidFill>
                  <a:schemeClr val="accent4"/>
                </a:solidFill>
                <a:latin typeface="Founders Grotesk"/>
                <a:ea typeface="Founders Grotesk"/>
                <a:cs typeface="Founders Grotesk"/>
                <a:sym typeface="Founders Grotesk"/>
              </a:defRPr>
            </a:lvl2pPr>
            <a:lvl3pPr defTabSz="825500">
              <a:lnSpc>
                <a:spcPct val="80000"/>
              </a:lnSpc>
              <a:tabLst/>
              <a:defRPr spc="-79">
                <a:solidFill>
                  <a:schemeClr val="accent4"/>
                </a:solidFill>
                <a:latin typeface="Founders Grotesk"/>
                <a:ea typeface="Founders Grotesk"/>
                <a:cs typeface="Founders Grotesk"/>
                <a:sym typeface="Founders Grotesk"/>
              </a:defRPr>
            </a:lvl3pPr>
            <a:lvl4pPr defTabSz="825500">
              <a:lnSpc>
                <a:spcPct val="80000"/>
              </a:lnSpc>
              <a:tabLst/>
              <a:defRPr spc="-79">
                <a:solidFill>
                  <a:schemeClr val="accent4"/>
                </a:solidFill>
                <a:latin typeface="Founders Grotesk"/>
                <a:ea typeface="Founders Grotesk"/>
                <a:cs typeface="Founders Grotesk"/>
                <a:sym typeface="Founders Grotesk"/>
              </a:defRPr>
            </a:lvl4pPr>
            <a:lvl5pPr defTabSz="825500">
              <a:lnSpc>
                <a:spcPct val="80000"/>
              </a:lnSpc>
              <a:tabLst/>
              <a:defRPr spc="-79">
                <a:solidFill>
                  <a:schemeClr val="accent4"/>
                </a:solidFill>
                <a:latin typeface="Founders Grotesk"/>
                <a:ea typeface="Founders Grotesk"/>
                <a:cs typeface="Founders Grotesk"/>
                <a:sym typeface="Founders Grotesk"/>
              </a:defRPr>
            </a:lvl5pPr>
          </a:lstStyle>
          <a:p>
            <a:r>
              <a:t>Präsentationsuntertitel</a:t>
            </a:r>
          </a:p>
          <a:p>
            <a:pPr lvl="1"/>
            <a:endParaRPr/>
          </a:p>
          <a:p>
            <a:pPr lvl="2"/>
            <a:endParaRPr/>
          </a:p>
          <a:p>
            <a:pPr lvl="3"/>
            <a:endParaRPr/>
          </a:p>
          <a:p>
            <a:pPr lvl="4"/>
            <a:endParaRPr/>
          </a:p>
        </p:txBody>
      </p:sp>
      <p:sp>
        <p:nvSpPr>
          <p:cNvPr id="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Nur Titel">
    <p:bg>
      <p:bgPr>
        <a:solidFill>
          <a:srgbClr val="FFFFFF"/>
        </a:solidFill>
        <a:effectLst/>
      </p:bgPr>
    </p:bg>
    <p:spTree>
      <p:nvGrpSpPr>
        <p:cNvPr id="1" name=""/>
        <p:cNvGrpSpPr/>
        <p:nvPr/>
      </p:nvGrpSpPr>
      <p:grpSpPr>
        <a:xfrm>
          <a:off x="0" y="0"/>
          <a:ext cx="0" cy="0"/>
          <a:chOff x="0" y="0"/>
          <a:chExt cx="0" cy="0"/>
        </a:xfrm>
      </p:grpSpPr>
      <p:sp>
        <p:nvSpPr>
          <p:cNvPr id="118"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19"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20" name="Folientitel"/>
          <p:cNvSpPr txBox="1">
            <a:spLocks noGrp="1"/>
          </p:cNvSpPr>
          <p:nvPr>
            <p:ph type="title" hasCustomPrompt="1"/>
          </p:nvPr>
        </p:nvSpPr>
        <p:spPr>
          <a:xfrm>
            <a:off x="571500" y="715982"/>
            <a:ext cx="23241000" cy="1951018"/>
          </a:xfrm>
          <a:prstGeom prst="rect">
            <a:avLst/>
          </a:prstGeom>
        </p:spPr>
        <p:txBody>
          <a:bodyPr/>
          <a:lstStyle>
            <a:lvl1pPr>
              <a:lnSpc>
                <a:spcPct val="100000"/>
              </a:lnSpc>
              <a:defRPr sz="6300" b="1" spc="-126">
                <a:solidFill>
                  <a:schemeClr val="accent5">
                    <a:hueOff val="38068"/>
                    <a:lumOff val="-14599"/>
                  </a:schemeClr>
                </a:solidFill>
                <a:latin typeface="Times New Roman"/>
                <a:ea typeface="Times New Roman"/>
                <a:cs typeface="Times New Roman"/>
                <a:sym typeface="Times New Roman"/>
              </a:defRPr>
            </a:lvl1pPr>
          </a:lstStyle>
          <a:p>
            <a:r>
              <a:t>Folientitel </a:t>
            </a:r>
          </a:p>
        </p:txBody>
      </p:sp>
      <p:sp>
        <p:nvSpPr>
          <p:cNvPr id="121"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28" name="Agenda-Titel"/>
          <p:cNvSpPr txBox="1">
            <a:spLocks noGrp="1"/>
          </p:cNvSpPr>
          <p:nvPr>
            <p:ph type="title" hasCustomPrompt="1"/>
          </p:nvPr>
        </p:nvSpPr>
        <p:spPr>
          <a:prstGeom prst="rect">
            <a:avLst/>
          </a:prstGeom>
        </p:spPr>
        <p:txBody>
          <a:bodyPr/>
          <a:lstStyle/>
          <a:p>
            <a:r>
              <a:t>Agenda-Titel</a:t>
            </a:r>
          </a:p>
        </p:txBody>
      </p:sp>
      <p:sp>
        <p:nvSpPr>
          <p:cNvPr id="129" name="Textebene 1…"/>
          <p:cNvSpPr txBox="1">
            <a:spLocks noGrp="1"/>
          </p:cNvSpPr>
          <p:nvPr>
            <p:ph type="body" idx="1" hasCustomPrompt="1"/>
          </p:nvPr>
        </p:nvSpPr>
        <p:spPr>
          <a:prstGeom prst="rect">
            <a:avLst/>
          </a:prstGeom>
        </p:spPr>
        <p:txBody>
          <a:bodyPr/>
          <a:lstStyle/>
          <a:p>
            <a:r>
              <a:t>Agendathemen</a:t>
            </a:r>
          </a:p>
          <a:p>
            <a:pPr lvl="1"/>
            <a:endParaRPr/>
          </a:p>
          <a:p>
            <a:pPr lvl="2"/>
            <a:endParaRPr/>
          </a:p>
          <a:p>
            <a:pPr lvl="3"/>
            <a:endParaRPr/>
          </a:p>
          <a:p>
            <a:pPr lvl="4"/>
            <a:endParaRPr/>
          </a:p>
        </p:txBody>
      </p:sp>
      <p:sp>
        <p:nvSpPr>
          <p:cNvPr id="13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Aufstellung">
    <p:bg>
      <p:bgPr>
        <a:solidFill>
          <a:srgbClr val="FFFFFF"/>
        </a:solidFill>
        <a:effectLst/>
      </p:bgPr>
    </p:bg>
    <p:spTree>
      <p:nvGrpSpPr>
        <p:cNvPr id="1" name=""/>
        <p:cNvGrpSpPr/>
        <p:nvPr/>
      </p:nvGrpSpPr>
      <p:grpSpPr>
        <a:xfrm>
          <a:off x="0" y="0"/>
          <a:ext cx="0" cy="0"/>
          <a:chOff x="0" y="0"/>
          <a:chExt cx="0" cy="0"/>
        </a:xfrm>
      </p:grpSpPr>
      <p:sp>
        <p:nvSpPr>
          <p:cNvPr id="137"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38"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39" name="Textebene 1…"/>
          <p:cNvSpPr txBox="1">
            <a:spLocks noGrp="1"/>
          </p:cNvSpPr>
          <p:nvPr>
            <p:ph type="body" sz="half" idx="1" hasCustomPrompt="1"/>
          </p:nvPr>
        </p:nvSpPr>
        <p:spPr>
          <a:xfrm>
            <a:off x="571500" y="3898900"/>
            <a:ext cx="23236826" cy="5499100"/>
          </a:xfrm>
          <a:prstGeom prst="rect">
            <a:avLst/>
          </a:prstGeom>
        </p:spPr>
        <p:txBody>
          <a:bodyPr anchor="ctr"/>
          <a:lstStyle>
            <a:lvl1pPr defTabSz="825500">
              <a:lnSpc>
                <a:spcPct val="100000"/>
              </a:lnSpc>
              <a:tabLst/>
              <a:defRPr sz="12000" spc="-239">
                <a:solidFill>
                  <a:schemeClr val="accent1"/>
                </a:solidFill>
                <a:latin typeface="Founders Grotesk"/>
                <a:ea typeface="Founders Grotesk"/>
                <a:cs typeface="Founders Grotesk"/>
                <a:sym typeface="Founders Grotesk"/>
              </a:defRPr>
            </a:lvl1pPr>
            <a:lvl2pPr defTabSz="825500">
              <a:lnSpc>
                <a:spcPct val="100000"/>
              </a:lnSpc>
              <a:tabLst/>
              <a:defRPr sz="12000" spc="-239">
                <a:solidFill>
                  <a:schemeClr val="accent1"/>
                </a:solidFill>
                <a:latin typeface="Founders Grotesk"/>
                <a:ea typeface="Founders Grotesk"/>
                <a:cs typeface="Founders Grotesk"/>
                <a:sym typeface="Founders Grotesk"/>
              </a:defRPr>
            </a:lvl2pPr>
            <a:lvl3pPr defTabSz="825500">
              <a:lnSpc>
                <a:spcPct val="100000"/>
              </a:lnSpc>
              <a:tabLst/>
              <a:defRPr sz="12000" spc="-239">
                <a:solidFill>
                  <a:schemeClr val="accent1"/>
                </a:solidFill>
                <a:latin typeface="Founders Grotesk"/>
                <a:ea typeface="Founders Grotesk"/>
                <a:cs typeface="Founders Grotesk"/>
                <a:sym typeface="Founders Grotesk"/>
              </a:defRPr>
            </a:lvl3pPr>
            <a:lvl4pPr defTabSz="825500">
              <a:lnSpc>
                <a:spcPct val="100000"/>
              </a:lnSpc>
              <a:tabLst/>
              <a:defRPr sz="12000" spc="-239">
                <a:solidFill>
                  <a:schemeClr val="accent1"/>
                </a:solidFill>
                <a:latin typeface="Founders Grotesk"/>
                <a:ea typeface="Founders Grotesk"/>
                <a:cs typeface="Founders Grotesk"/>
                <a:sym typeface="Founders Grotesk"/>
              </a:defRPr>
            </a:lvl4pPr>
            <a:lvl5pPr defTabSz="825500">
              <a:lnSpc>
                <a:spcPct val="100000"/>
              </a:lnSpc>
              <a:tabLst/>
              <a:defRPr sz="12000" spc="-239">
                <a:solidFill>
                  <a:schemeClr val="accent1"/>
                </a:solidFill>
                <a:latin typeface="Founders Grotesk"/>
                <a:ea typeface="Founders Grotesk"/>
                <a:cs typeface="Founders Grotesk"/>
                <a:sym typeface="Founders Grotesk"/>
              </a:defRPr>
            </a:lvl5pPr>
          </a:lstStyle>
          <a:p>
            <a:r>
              <a:t>Aufstellung</a:t>
            </a:r>
          </a:p>
          <a:p>
            <a:pPr lvl="1"/>
            <a:endParaRPr/>
          </a:p>
          <a:p>
            <a:pPr lvl="2"/>
            <a:endParaRPr/>
          </a:p>
          <a:p>
            <a:pPr lvl="3"/>
            <a:endParaRPr/>
          </a:p>
          <a:p>
            <a:pPr lvl="4"/>
            <a:endParaRPr/>
          </a:p>
        </p:txBody>
      </p:sp>
      <p:sp>
        <p:nvSpPr>
          <p:cNvPr id="140"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akt (groß)">
    <p:bg>
      <p:bgPr>
        <a:solidFill>
          <a:srgbClr val="C3D9E0"/>
        </a:solidFill>
        <a:effectLst/>
      </p:bgPr>
    </p:bg>
    <p:spTree>
      <p:nvGrpSpPr>
        <p:cNvPr id="1" name=""/>
        <p:cNvGrpSpPr/>
        <p:nvPr/>
      </p:nvGrpSpPr>
      <p:grpSpPr>
        <a:xfrm>
          <a:off x="0" y="0"/>
          <a:ext cx="0" cy="0"/>
          <a:chOff x="0" y="0"/>
          <a:chExt cx="0" cy="0"/>
        </a:xfrm>
      </p:grpSpPr>
      <p:sp>
        <p:nvSpPr>
          <p:cNvPr id="147" name="Textebene 1…"/>
          <p:cNvSpPr txBox="1">
            <a:spLocks noGrp="1"/>
          </p:cNvSpPr>
          <p:nvPr>
            <p:ph type="body" idx="1" hasCustomPrompt="1"/>
          </p:nvPr>
        </p:nvSpPr>
        <p:spPr>
          <a:xfrm>
            <a:off x="634999" y="1346200"/>
            <a:ext cx="23241001" cy="8451368"/>
          </a:xfrm>
          <a:prstGeom prst="rect">
            <a:avLst/>
          </a:prstGeom>
        </p:spPr>
        <p:txBody>
          <a:bodyPr anchor="b"/>
          <a:lstStyle>
            <a:lvl1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1pPr>
            <a:lvl2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2pPr>
            <a:lvl3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3pPr>
            <a:lvl4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4pPr>
            <a:lvl5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5pPr>
          </a:lstStyle>
          <a:p>
            <a:r>
              <a:t>100 %</a:t>
            </a:r>
          </a:p>
          <a:p>
            <a:pPr lvl="1"/>
            <a:endParaRPr/>
          </a:p>
          <a:p>
            <a:pPr lvl="2"/>
            <a:endParaRPr/>
          </a:p>
          <a:p>
            <a:pPr lvl="3"/>
            <a:endParaRPr/>
          </a:p>
          <a:p>
            <a:pPr lvl="4"/>
            <a:endParaRPr/>
          </a:p>
        </p:txBody>
      </p:sp>
      <p:sp>
        <p:nvSpPr>
          <p:cNvPr id="148" name="Fakten"/>
          <p:cNvSpPr txBox="1">
            <a:spLocks noGrp="1"/>
          </p:cNvSpPr>
          <p:nvPr>
            <p:ph type="body" sz="quarter" idx="21" hasCustomPrompt="1"/>
          </p:nvPr>
        </p:nvSpPr>
        <p:spPr>
          <a:xfrm>
            <a:off x="635000" y="9170947"/>
            <a:ext cx="23241000" cy="932816"/>
          </a:xfrm>
          <a:prstGeom prst="rect">
            <a:avLst/>
          </a:prstGeom>
        </p:spPr>
        <p:txBody>
          <a:bodyPr/>
          <a:lstStyle>
            <a:lvl1pPr defTabSz="817244">
              <a:lnSpc>
                <a:spcPct val="80000"/>
              </a:lnSpc>
              <a:tabLst/>
              <a:defRPr sz="5445" spc="-54">
                <a:solidFill>
                  <a:schemeClr val="accent1"/>
                </a:solidFill>
              </a:defRPr>
            </a:lvl1pPr>
          </a:lstStyle>
          <a:p>
            <a:r>
              <a:t>Fakten</a:t>
            </a:r>
          </a:p>
        </p:txBody>
      </p:sp>
      <p:sp>
        <p:nvSpPr>
          <p:cNvPr id="149" name="Linien"/>
          <p:cNvSpPr/>
          <p:nvPr/>
        </p:nvSpPr>
        <p:spPr>
          <a:xfrm>
            <a:off x="635000" y="12192000"/>
            <a:ext cx="23118143" cy="0"/>
          </a:xfrm>
          <a:prstGeom prst="line">
            <a:avLst/>
          </a:prstGeom>
          <a:ln w="38100">
            <a:solidFill>
              <a:schemeClr val="accent1">
                <a:hueOff val="-42304"/>
                <a:satOff val="23749"/>
                <a:lumOff val="-45745"/>
              </a:schemeClr>
            </a:solidFill>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50" name="Linien"/>
          <p:cNvSpPr/>
          <p:nvPr/>
        </p:nvSpPr>
        <p:spPr>
          <a:xfrm>
            <a:off x="639142" y="692907"/>
            <a:ext cx="23114001" cy="1"/>
          </a:xfrm>
          <a:prstGeom prst="line">
            <a:avLst/>
          </a:prstGeom>
          <a:ln w="114300">
            <a:solidFill>
              <a:schemeClr val="accent1">
                <a:hueOff val="-42304"/>
                <a:satOff val="23749"/>
                <a:lumOff val="-45745"/>
              </a:schemeClr>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51"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Zitat">
    <p:bg>
      <p:bgPr>
        <a:solidFill>
          <a:srgbClr val="C3D9E0"/>
        </a:solidFill>
        <a:effectLst/>
      </p:bgPr>
    </p:bg>
    <p:spTree>
      <p:nvGrpSpPr>
        <p:cNvPr id="1" name=""/>
        <p:cNvGrpSpPr/>
        <p:nvPr/>
      </p:nvGrpSpPr>
      <p:grpSpPr>
        <a:xfrm>
          <a:off x="0" y="0"/>
          <a:ext cx="0" cy="0"/>
          <a:chOff x="0" y="0"/>
          <a:chExt cx="0" cy="0"/>
        </a:xfrm>
      </p:grpSpPr>
      <p:sp>
        <p:nvSpPr>
          <p:cNvPr id="158" name="Linien"/>
          <p:cNvSpPr/>
          <p:nvPr/>
        </p:nvSpPr>
        <p:spPr>
          <a:xfrm>
            <a:off x="635000" y="12192000"/>
            <a:ext cx="23114000" cy="0"/>
          </a:xfrm>
          <a:prstGeom prst="line">
            <a:avLst/>
          </a:prstGeom>
          <a:ln w="38100">
            <a:solidFill>
              <a:schemeClr val="accent1">
                <a:hueOff val="-42304"/>
                <a:satOff val="23749"/>
                <a:lumOff val="-45745"/>
              </a:schemeClr>
            </a:solidFill>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59" name="Linien"/>
          <p:cNvSpPr/>
          <p:nvPr/>
        </p:nvSpPr>
        <p:spPr>
          <a:xfrm>
            <a:off x="639142" y="692907"/>
            <a:ext cx="23114001" cy="1"/>
          </a:xfrm>
          <a:prstGeom prst="line">
            <a:avLst/>
          </a:prstGeom>
          <a:ln w="114300">
            <a:solidFill>
              <a:schemeClr val="accent1">
                <a:hueOff val="-42304"/>
                <a:satOff val="23749"/>
                <a:lumOff val="-45745"/>
              </a:schemeClr>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60" name="Quellenangabe"/>
          <p:cNvSpPr txBox="1">
            <a:spLocks noGrp="1"/>
          </p:cNvSpPr>
          <p:nvPr>
            <p:ph type="body" sz="quarter" idx="21" hasCustomPrompt="1"/>
          </p:nvPr>
        </p:nvSpPr>
        <p:spPr>
          <a:xfrm>
            <a:off x="1148060" y="9247147"/>
            <a:ext cx="22707182" cy="932816"/>
          </a:xfrm>
          <a:prstGeom prst="rect">
            <a:avLst/>
          </a:prstGeom>
        </p:spPr>
        <p:txBody>
          <a:bodyPr anchor="ctr"/>
          <a:lstStyle>
            <a:lvl1pPr defTabSz="817244">
              <a:lnSpc>
                <a:spcPct val="80000"/>
              </a:lnSpc>
              <a:tabLst/>
              <a:defRPr sz="5445" spc="-54">
                <a:solidFill>
                  <a:schemeClr val="accent1"/>
                </a:solidFill>
              </a:defRPr>
            </a:lvl1pPr>
          </a:lstStyle>
          <a:p>
            <a:r>
              <a:t>Quellenangabe</a:t>
            </a:r>
          </a:p>
        </p:txBody>
      </p:sp>
      <p:sp>
        <p:nvSpPr>
          <p:cNvPr id="161" name="Textebene 1…"/>
          <p:cNvSpPr txBox="1">
            <a:spLocks noGrp="1"/>
          </p:cNvSpPr>
          <p:nvPr>
            <p:ph type="body" sz="half" idx="1" hasCustomPrompt="1"/>
          </p:nvPr>
        </p:nvSpPr>
        <p:spPr>
          <a:xfrm>
            <a:off x="515838" y="1325581"/>
            <a:ext cx="23241001" cy="4970080"/>
          </a:xfrm>
          <a:prstGeom prst="rect">
            <a:avLst/>
          </a:prstGeom>
        </p:spPr>
        <p:txBody>
          <a:bodyPr/>
          <a:lstStyle>
            <a:lvl1pPr marL="419100" indent="-419100" defTabSz="825500">
              <a:lnSpc>
                <a:spcPct val="80000"/>
              </a:lnSpc>
              <a:tabLst/>
              <a:defRPr sz="12000" spc="-119">
                <a:solidFill>
                  <a:schemeClr val="accent1"/>
                </a:solidFill>
                <a:latin typeface="Founders Grotesk"/>
                <a:ea typeface="Founders Grotesk"/>
                <a:cs typeface="Founders Grotesk"/>
                <a:sym typeface="Founders Grotesk"/>
              </a:defRPr>
            </a:lvl1pPr>
            <a:lvl2pPr marL="419100" indent="38100" defTabSz="825500">
              <a:lnSpc>
                <a:spcPct val="80000"/>
              </a:lnSpc>
              <a:tabLst/>
              <a:defRPr sz="12000" spc="-119">
                <a:solidFill>
                  <a:schemeClr val="accent1"/>
                </a:solidFill>
                <a:latin typeface="Founders Grotesk"/>
                <a:ea typeface="Founders Grotesk"/>
                <a:cs typeface="Founders Grotesk"/>
                <a:sym typeface="Founders Grotesk"/>
              </a:defRPr>
            </a:lvl2pPr>
            <a:lvl3pPr marL="419100" indent="495300" defTabSz="825500">
              <a:lnSpc>
                <a:spcPct val="80000"/>
              </a:lnSpc>
              <a:tabLst/>
              <a:defRPr sz="12000" spc="-119">
                <a:solidFill>
                  <a:schemeClr val="accent1"/>
                </a:solidFill>
                <a:latin typeface="Founders Grotesk"/>
                <a:ea typeface="Founders Grotesk"/>
                <a:cs typeface="Founders Grotesk"/>
                <a:sym typeface="Founders Grotesk"/>
              </a:defRPr>
            </a:lvl3pPr>
            <a:lvl4pPr marL="419100" indent="952500" defTabSz="825500">
              <a:lnSpc>
                <a:spcPct val="80000"/>
              </a:lnSpc>
              <a:tabLst/>
              <a:defRPr sz="12000" spc="-119">
                <a:solidFill>
                  <a:schemeClr val="accent1"/>
                </a:solidFill>
                <a:latin typeface="Founders Grotesk"/>
                <a:ea typeface="Founders Grotesk"/>
                <a:cs typeface="Founders Grotesk"/>
                <a:sym typeface="Founders Grotesk"/>
              </a:defRPr>
            </a:lvl4pPr>
            <a:lvl5pPr marL="419100" indent="1409700" defTabSz="825500">
              <a:lnSpc>
                <a:spcPct val="80000"/>
              </a:lnSpc>
              <a:tabLst/>
              <a:defRPr sz="12000" spc="-119">
                <a:solidFill>
                  <a:schemeClr val="accent1"/>
                </a:solidFill>
                <a:latin typeface="Founders Grotesk"/>
                <a:ea typeface="Founders Grotesk"/>
                <a:cs typeface="Founders Grotesk"/>
                <a:sym typeface="Founders Grotesk"/>
              </a:defRPr>
            </a:lvl5pPr>
          </a:lstStyle>
          <a:p>
            <a:r>
              <a:t>„Bemerkenswert“</a:t>
            </a:r>
          </a:p>
          <a:p>
            <a:pPr lvl="1"/>
            <a:endParaRPr/>
          </a:p>
          <a:p>
            <a:pPr lvl="2"/>
            <a:endParaRPr/>
          </a:p>
          <a:p>
            <a:pPr lvl="3"/>
            <a:endParaRPr/>
          </a:p>
          <a:p>
            <a:pPr lvl="4"/>
            <a:endParaRPr/>
          </a:p>
        </p:txBody>
      </p:sp>
      <p:sp>
        <p:nvSpPr>
          <p:cNvPr id="162"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Foto - 3 Stück">
    <p:bg>
      <p:bgPr>
        <a:solidFill>
          <a:srgbClr val="FFFFFF"/>
        </a:solidFill>
        <a:effectLst/>
      </p:bgPr>
    </p:bg>
    <p:spTree>
      <p:nvGrpSpPr>
        <p:cNvPr id="1" name=""/>
        <p:cNvGrpSpPr/>
        <p:nvPr/>
      </p:nvGrpSpPr>
      <p:grpSpPr>
        <a:xfrm>
          <a:off x="0" y="0"/>
          <a:ext cx="0" cy="0"/>
          <a:chOff x="0" y="0"/>
          <a:chExt cx="0" cy="0"/>
        </a:xfrm>
      </p:grpSpPr>
      <p:sp>
        <p:nvSpPr>
          <p:cNvPr id="169" name="Rosafarbener Flamingo, der den Schnabel ins Wasser steckt"/>
          <p:cNvSpPr>
            <a:spLocks noGrp="1"/>
          </p:cNvSpPr>
          <p:nvPr>
            <p:ph type="pic" sz="half" idx="21"/>
          </p:nvPr>
        </p:nvSpPr>
        <p:spPr>
          <a:xfrm>
            <a:off x="12192000" y="-1003300"/>
            <a:ext cx="11557000" cy="7679267"/>
          </a:xfrm>
          <a:prstGeom prst="rect">
            <a:avLst/>
          </a:prstGeom>
        </p:spPr>
        <p:txBody>
          <a:bodyPr lIns="91439" tIns="45719" rIns="91439" bIns="45719">
            <a:noAutofit/>
          </a:bodyPr>
          <a:lstStyle/>
          <a:p>
            <a:endParaRPr/>
          </a:p>
        </p:txBody>
      </p:sp>
      <p:sp>
        <p:nvSpPr>
          <p:cNvPr id="170" name="Schwarzer Leguan mit seinem Nachwuchs auf dem Rücken"/>
          <p:cNvSpPr>
            <a:spLocks noGrp="1"/>
          </p:cNvSpPr>
          <p:nvPr>
            <p:ph type="pic" sz="half" idx="22"/>
          </p:nvPr>
        </p:nvSpPr>
        <p:spPr>
          <a:xfrm>
            <a:off x="12192000" y="5397500"/>
            <a:ext cx="11557000" cy="7749789"/>
          </a:xfrm>
          <a:prstGeom prst="rect">
            <a:avLst/>
          </a:prstGeom>
        </p:spPr>
        <p:txBody>
          <a:bodyPr lIns="91439" tIns="45719" rIns="91439" bIns="45719">
            <a:noAutofit/>
          </a:bodyPr>
          <a:lstStyle/>
          <a:p>
            <a:endParaRPr/>
          </a:p>
        </p:txBody>
      </p:sp>
      <p:sp>
        <p:nvSpPr>
          <p:cNvPr id="171" name="Tölpel-Seevogel mit blauen Füßen, der auf Sand steht"/>
          <p:cNvSpPr>
            <a:spLocks noGrp="1"/>
          </p:cNvSpPr>
          <p:nvPr>
            <p:ph type="pic" idx="23"/>
          </p:nvPr>
        </p:nvSpPr>
        <p:spPr>
          <a:xfrm>
            <a:off x="571500" y="-698500"/>
            <a:ext cx="11684000" cy="14426494"/>
          </a:xfrm>
          <a:prstGeom prst="rect">
            <a:avLst/>
          </a:prstGeom>
        </p:spPr>
        <p:txBody>
          <a:bodyPr lIns="91439" tIns="45719" rIns="91439" bIns="45719">
            <a:noAutofit/>
          </a:bodyPr>
          <a:lstStyle/>
          <a:p>
            <a:endParaRPr/>
          </a:p>
        </p:txBody>
      </p:sp>
      <p:sp>
        <p:nvSpPr>
          <p:cNvPr id="172"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Foto">
    <p:bg>
      <p:bgPr>
        <a:solidFill>
          <a:srgbClr val="FFFFFF"/>
        </a:solidFill>
        <a:effectLst/>
      </p:bgPr>
    </p:bg>
    <p:spTree>
      <p:nvGrpSpPr>
        <p:cNvPr id="1" name=""/>
        <p:cNvGrpSpPr/>
        <p:nvPr/>
      </p:nvGrpSpPr>
      <p:grpSpPr>
        <a:xfrm>
          <a:off x="0" y="0"/>
          <a:ext cx="0" cy="0"/>
          <a:chOff x="0" y="0"/>
          <a:chExt cx="0" cy="0"/>
        </a:xfrm>
      </p:grpSpPr>
      <p:sp>
        <p:nvSpPr>
          <p:cNvPr id="179" name="Meeresschildkröte, die unter Wasser schwimmt"/>
          <p:cNvSpPr>
            <a:spLocks noGrp="1"/>
          </p:cNvSpPr>
          <p:nvPr>
            <p:ph type="pic" idx="21"/>
          </p:nvPr>
        </p:nvSpPr>
        <p:spPr>
          <a:xfrm>
            <a:off x="0" y="-2984500"/>
            <a:ext cx="28333700" cy="17479999"/>
          </a:xfrm>
          <a:prstGeom prst="rect">
            <a:avLst/>
          </a:prstGeom>
        </p:spPr>
        <p:txBody>
          <a:bodyPr lIns="91439" tIns="45719" rIns="91439" bIns="45719">
            <a:noAutofit/>
          </a:bodyPr>
          <a:lstStyle/>
          <a:p>
            <a:endParaRPr/>
          </a:p>
        </p:txBody>
      </p:sp>
      <p:sp>
        <p:nvSpPr>
          <p:cNvPr id="18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Leer">
    <p:bg>
      <p:bgPr>
        <a:solidFill>
          <a:srgbClr val="FFFFFF"/>
        </a:solidFill>
        <a:effectLst/>
      </p:bgPr>
    </p:bg>
    <p:spTree>
      <p:nvGrpSpPr>
        <p:cNvPr id="1" name=""/>
        <p:cNvGrpSpPr/>
        <p:nvPr/>
      </p:nvGrpSpPr>
      <p:grpSpPr>
        <a:xfrm>
          <a:off x="0" y="0"/>
          <a:ext cx="0" cy="0"/>
          <a:chOff x="0" y="0"/>
          <a:chExt cx="0" cy="0"/>
        </a:xfrm>
      </p:grpSpPr>
      <p:sp>
        <p:nvSpPr>
          <p:cNvPr id="187"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amp; Foto">
    <p:spTree>
      <p:nvGrpSpPr>
        <p:cNvPr id="1" name=""/>
        <p:cNvGrpSpPr/>
        <p:nvPr/>
      </p:nvGrpSpPr>
      <p:grpSpPr>
        <a:xfrm>
          <a:off x="0" y="0"/>
          <a:ext cx="0" cy="0"/>
          <a:chOff x="0" y="0"/>
          <a:chExt cx="0" cy="0"/>
        </a:xfrm>
      </p:grpSpPr>
      <p:sp>
        <p:nvSpPr>
          <p:cNvPr id="24" name="Meeresschildkröte, die unter Wasser schwimmt"/>
          <p:cNvSpPr>
            <a:spLocks noGrp="1"/>
          </p:cNvSpPr>
          <p:nvPr>
            <p:ph type="pic" idx="21"/>
          </p:nvPr>
        </p:nvSpPr>
        <p:spPr>
          <a:xfrm>
            <a:off x="0" y="-3898900"/>
            <a:ext cx="28587700" cy="17636699"/>
          </a:xfrm>
          <a:prstGeom prst="rect">
            <a:avLst/>
          </a:prstGeom>
        </p:spPr>
        <p:txBody>
          <a:bodyPr lIns="91439" tIns="45719" rIns="91439" bIns="45719">
            <a:noAutofit/>
          </a:bodyPr>
          <a:lstStyle/>
          <a:p>
            <a:endParaRPr/>
          </a:p>
        </p:txBody>
      </p:sp>
      <p:sp>
        <p:nvSpPr>
          <p:cNvPr id="25" name="Autor:in und Datum"/>
          <p:cNvSpPr txBox="1">
            <a:spLocks noGrp="1"/>
          </p:cNvSpPr>
          <p:nvPr>
            <p:ph type="body" sz="quarter" idx="22" hasCustomPrompt="1"/>
          </p:nvPr>
        </p:nvSpPr>
        <p:spPr>
          <a:xfrm>
            <a:off x="571500" y="12269258"/>
            <a:ext cx="23241000" cy="555245"/>
          </a:xfrm>
          <a:prstGeom prst="rect">
            <a:avLst/>
          </a:prstGeom>
        </p:spPr>
        <p:txBody>
          <a:bodyPr/>
          <a:lstStyle>
            <a:lvl1pPr defTabSz="825500">
              <a:lnSpc>
                <a:spcPct val="100000"/>
              </a:lnSpc>
              <a:tabLst/>
              <a:defRPr sz="2800" b="1" cap="all" spc="168">
                <a:solidFill>
                  <a:srgbClr val="FFFFFF"/>
                </a:solidFill>
                <a:latin typeface="Founders Grotesk Condensed"/>
                <a:ea typeface="Founders Grotesk Condensed"/>
                <a:cs typeface="Founders Grotesk Condensed"/>
                <a:sym typeface="Founders Grotesk Condensed"/>
              </a:defRPr>
            </a:lvl1pPr>
          </a:lstStyle>
          <a:p>
            <a:r>
              <a:t>Autor:in und Datum</a:t>
            </a:r>
          </a:p>
        </p:txBody>
      </p:sp>
      <p:sp>
        <p:nvSpPr>
          <p:cNvPr id="26" name="Textebene 1…"/>
          <p:cNvSpPr txBox="1">
            <a:spLocks noGrp="1"/>
          </p:cNvSpPr>
          <p:nvPr>
            <p:ph type="body" sz="quarter" idx="1" hasCustomPrompt="1"/>
          </p:nvPr>
        </p:nvSpPr>
        <p:spPr>
          <a:xfrm>
            <a:off x="571500" y="853952"/>
            <a:ext cx="23241000" cy="2321049"/>
          </a:xfrm>
          <a:prstGeom prst="rect">
            <a:avLst/>
          </a:prstGeom>
        </p:spPr>
        <p:txBody>
          <a:bodyPr/>
          <a:lstStyle>
            <a:lvl1pPr defTabSz="825500">
              <a:lnSpc>
                <a:spcPct val="80000"/>
              </a:lnSpc>
              <a:tabLst/>
              <a:defRPr spc="-79">
                <a:solidFill>
                  <a:srgbClr val="FFFFFF"/>
                </a:solidFill>
                <a:latin typeface="Founders Grotesk"/>
                <a:ea typeface="Founders Grotesk"/>
                <a:cs typeface="Founders Grotesk"/>
                <a:sym typeface="Founders Grotesk"/>
              </a:defRPr>
            </a:lvl1pPr>
            <a:lvl2pPr defTabSz="825500">
              <a:lnSpc>
                <a:spcPct val="80000"/>
              </a:lnSpc>
              <a:tabLst/>
              <a:defRPr spc="-79">
                <a:solidFill>
                  <a:srgbClr val="FFFFFF"/>
                </a:solidFill>
                <a:latin typeface="Founders Grotesk"/>
                <a:ea typeface="Founders Grotesk"/>
                <a:cs typeface="Founders Grotesk"/>
                <a:sym typeface="Founders Grotesk"/>
              </a:defRPr>
            </a:lvl2pPr>
            <a:lvl3pPr defTabSz="825500">
              <a:lnSpc>
                <a:spcPct val="80000"/>
              </a:lnSpc>
              <a:tabLst/>
              <a:defRPr spc="-79">
                <a:solidFill>
                  <a:srgbClr val="FFFFFF"/>
                </a:solidFill>
                <a:latin typeface="Founders Grotesk"/>
                <a:ea typeface="Founders Grotesk"/>
                <a:cs typeface="Founders Grotesk"/>
                <a:sym typeface="Founders Grotesk"/>
              </a:defRPr>
            </a:lvl3pPr>
            <a:lvl4pPr defTabSz="825500">
              <a:lnSpc>
                <a:spcPct val="80000"/>
              </a:lnSpc>
              <a:tabLst/>
              <a:defRPr spc="-79">
                <a:solidFill>
                  <a:srgbClr val="FFFFFF"/>
                </a:solidFill>
                <a:latin typeface="Founders Grotesk"/>
                <a:ea typeface="Founders Grotesk"/>
                <a:cs typeface="Founders Grotesk"/>
                <a:sym typeface="Founders Grotesk"/>
              </a:defRPr>
            </a:lvl4pPr>
            <a:lvl5pPr defTabSz="825500">
              <a:lnSpc>
                <a:spcPct val="80000"/>
              </a:lnSpc>
              <a:tabLst/>
              <a:defRPr spc="-79">
                <a:solidFill>
                  <a:srgbClr val="FFFFFF"/>
                </a:solidFill>
                <a:latin typeface="Founders Grotesk"/>
                <a:ea typeface="Founders Grotesk"/>
                <a:cs typeface="Founders Grotesk"/>
                <a:sym typeface="Founders Grotesk"/>
              </a:defRPr>
            </a:lvl5pPr>
          </a:lstStyle>
          <a:p>
            <a:r>
              <a:t>Präsentationsuntertitel</a:t>
            </a:r>
          </a:p>
          <a:p>
            <a:pPr lvl="1"/>
            <a:endParaRPr/>
          </a:p>
          <a:p>
            <a:pPr lvl="2"/>
            <a:endParaRPr/>
          </a:p>
          <a:p>
            <a:pPr lvl="3"/>
            <a:endParaRPr/>
          </a:p>
          <a:p>
            <a:pPr lvl="4"/>
            <a:endParaRPr/>
          </a:p>
        </p:txBody>
      </p:sp>
      <p:sp>
        <p:nvSpPr>
          <p:cNvPr id="27" name="Linien"/>
          <p:cNvSpPr/>
          <p:nvPr/>
        </p:nvSpPr>
        <p:spPr>
          <a:xfrm>
            <a:off x="635000" y="12192000"/>
            <a:ext cx="23114000" cy="0"/>
          </a:xfrm>
          <a:prstGeom prst="line">
            <a:avLst/>
          </a:prstGeom>
          <a:ln w="381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8" name="Linien"/>
          <p:cNvSpPr/>
          <p:nvPr/>
        </p:nvSpPr>
        <p:spPr>
          <a:xfrm>
            <a:off x="634956" y="9475085"/>
            <a:ext cx="23114088"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9" name="Titel der Präsentation"/>
          <p:cNvSpPr txBox="1">
            <a:spLocks noGrp="1"/>
          </p:cNvSpPr>
          <p:nvPr>
            <p:ph type="title" hasCustomPrompt="1"/>
          </p:nvPr>
        </p:nvSpPr>
        <p:spPr>
          <a:xfrm>
            <a:off x="571500" y="9525000"/>
            <a:ext cx="23241000" cy="2641600"/>
          </a:xfrm>
          <a:prstGeom prst="rect">
            <a:avLst/>
          </a:prstGeom>
        </p:spPr>
        <p:txBody>
          <a:bodyPr/>
          <a:lstStyle>
            <a:lvl1pPr>
              <a:lnSpc>
                <a:spcPct val="70000"/>
              </a:lnSpc>
              <a:defRPr sz="15000" spc="-300">
                <a:solidFill>
                  <a:srgbClr val="FFFFFF"/>
                </a:solidFill>
                <a:latin typeface="+mn-lt"/>
                <a:ea typeface="+mn-ea"/>
                <a:cs typeface="+mn-cs"/>
                <a:sym typeface="Founders Grotesk Semibold"/>
              </a:defRPr>
            </a:lvl1pPr>
          </a:lstStyle>
          <a:p>
            <a:r>
              <a:t>Titel der Präsentation</a:t>
            </a:r>
          </a:p>
        </p:txBody>
      </p:sp>
      <p:sp>
        <p:nvSpPr>
          <p:cNvPr id="30" name="Foliennummer"/>
          <p:cNvSpPr txBox="1">
            <a:spLocks noGrp="1"/>
          </p:cNvSpPr>
          <p:nvPr>
            <p:ph type="sldNum" sz="quarter" idx="2"/>
          </p:nvPr>
        </p:nvSpPr>
        <p:spPr>
          <a:xfrm>
            <a:off x="23431499" y="12824502"/>
            <a:ext cx="371756" cy="55524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el &amp; Foto 2">
    <p:bg>
      <p:bgPr>
        <a:solidFill>
          <a:srgbClr val="FFFFFF"/>
        </a:solidFill>
        <a:effectLst/>
      </p:bgPr>
    </p:bg>
    <p:spTree>
      <p:nvGrpSpPr>
        <p:cNvPr id="1" name=""/>
        <p:cNvGrpSpPr/>
        <p:nvPr/>
      </p:nvGrpSpPr>
      <p:grpSpPr>
        <a:xfrm>
          <a:off x="0" y="0"/>
          <a:ext cx="0" cy="0"/>
          <a:chOff x="0" y="0"/>
          <a:chExt cx="0" cy="0"/>
        </a:xfrm>
      </p:grpSpPr>
      <p:sp>
        <p:nvSpPr>
          <p:cNvPr id="37" name="Meeresschildkröte mit einem Fischschwarm, die unter Wasser schwimmen"/>
          <p:cNvSpPr>
            <a:spLocks noGrp="1"/>
          </p:cNvSpPr>
          <p:nvPr>
            <p:ph type="pic" idx="21"/>
          </p:nvPr>
        </p:nvSpPr>
        <p:spPr>
          <a:xfrm>
            <a:off x="9626600" y="-1"/>
            <a:ext cx="21901492" cy="13716001"/>
          </a:xfrm>
          <a:prstGeom prst="rect">
            <a:avLst/>
          </a:prstGeom>
        </p:spPr>
        <p:txBody>
          <a:bodyPr lIns="91439" tIns="45719" rIns="91439" bIns="45719">
            <a:noAutofit/>
          </a:bodyPr>
          <a:lstStyle/>
          <a:p>
            <a:endParaRPr/>
          </a:p>
        </p:txBody>
      </p:sp>
      <p:sp>
        <p:nvSpPr>
          <p:cNvPr id="38"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39"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40" name="Autor:in und Datum"/>
          <p:cNvSpPr txBox="1">
            <a:spLocks noGrp="1"/>
          </p:cNvSpPr>
          <p:nvPr>
            <p:ph type="body" sz="quarter" idx="22" hasCustomPrompt="1"/>
          </p:nvPr>
        </p:nvSpPr>
        <p:spPr>
          <a:xfrm>
            <a:off x="571500" y="12269258"/>
            <a:ext cx="11049000" cy="555245"/>
          </a:xfrm>
          <a:prstGeom prst="rect">
            <a:avLst/>
          </a:prstGeom>
        </p:spPr>
        <p:txBody>
          <a:bodyPr/>
          <a:lstStyle>
            <a:lvl1pPr defTabSz="825500">
              <a:lnSpc>
                <a:spcPct val="100000"/>
              </a:lnSpc>
              <a:tabLst/>
              <a:defRPr sz="2800" b="1" cap="all" spc="168">
                <a:solidFill>
                  <a:schemeClr val="accent1"/>
                </a:solidFill>
                <a:latin typeface="Founders Grotesk Condensed"/>
                <a:ea typeface="Founders Grotesk Condensed"/>
                <a:cs typeface="Founders Grotesk Condensed"/>
                <a:sym typeface="Founders Grotesk Condensed"/>
              </a:defRPr>
            </a:lvl1pPr>
          </a:lstStyle>
          <a:p>
            <a:r>
              <a:t>Autor:in und Datum</a:t>
            </a:r>
          </a:p>
        </p:txBody>
      </p:sp>
      <p:sp>
        <p:nvSpPr>
          <p:cNvPr id="41" name="Folientitel"/>
          <p:cNvSpPr txBox="1">
            <a:spLocks noGrp="1"/>
          </p:cNvSpPr>
          <p:nvPr>
            <p:ph type="title" hasCustomPrompt="1"/>
          </p:nvPr>
        </p:nvSpPr>
        <p:spPr>
          <a:xfrm>
            <a:off x="571500" y="4770137"/>
            <a:ext cx="11049000" cy="7036978"/>
          </a:xfrm>
          <a:prstGeom prst="rect">
            <a:avLst/>
          </a:prstGeom>
        </p:spPr>
        <p:txBody>
          <a:bodyPr/>
          <a:lstStyle>
            <a:lvl1pPr>
              <a:defRPr sz="15000" spc="-300">
                <a:solidFill>
                  <a:schemeClr val="accent1"/>
                </a:solidFill>
                <a:latin typeface="+mn-lt"/>
                <a:ea typeface="+mn-ea"/>
                <a:cs typeface="+mn-cs"/>
                <a:sym typeface="Founders Grotesk Semibold"/>
              </a:defRPr>
            </a:lvl1pPr>
          </a:lstStyle>
          <a:p>
            <a:r>
              <a:t>Folientitel</a:t>
            </a:r>
          </a:p>
        </p:txBody>
      </p:sp>
      <p:sp>
        <p:nvSpPr>
          <p:cNvPr id="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el &amp; Punkte">
    <p:bg>
      <p:bgPr>
        <a:solidFill>
          <a:srgbClr val="FFFFFF"/>
        </a:solidFill>
        <a:effectLst/>
      </p:bgPr>
    </p:bg>
    <p:spTree>
      <p:nvGrpSpPr>
        <p:cNvPr id="1" name=""/>
        <p:cNvGrpSpPr/>
        <p:nvPr/>
      </p:nvGrpSpPr>
      <p:grpSpPr>
        <a:xfrm>
          <a:off x="0" y="0"/>
          <a:ext cx="0" cy="0"/>
          <a:chOff x="0" y="0"/>
          <a:chExt cx="0" cy="0"/>
        </a:xfrm>
      </p:grpSpPr>
      <p:sp>
        <p:nvSpPr>
          <p:cNvPr id="49" name="Linien"/>
          <p:cNvSpPr/>
          <p:nvPr/>
        </p:nvSpPr>
        <p:spPr>
          <a:xfrm>
            <a:off x="635000" y="12192000"/>
            <a:ext cx="23114000" cy="0"/>
          </a:xfrm>
          <a:prstGeom prst="line">
            <a:avLst/>
          </a:prstGeom>
          <a:ln w="38100">
            <a:solidFill>
              <a:schemeClr val="accent5">
                <a:hueOff val="36770"/>
                <a:lumOff val="-24126"/>
              </a:schemeClr>
            </a:solidFill>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50" name="Linien"/>
          <p:cNvSpPr/>
          <p:nvPr/>
        </p:nvSpPr>
        <p:spPr>
          <a:xfrm>
            <a:off x="639142" y="692907"/>
            <a:ext cx="23114001" cy="1"/>
          </a:xfrm>
          <a:prstGeom prst="line">
            <a:avLst/>
          </a:prstGeom>
          <a:ln w="114300">
            <a:solidFill>
              <a:schemeClr val="accent5">
                <a:hueOff val="36770"/>
                <a:lumOff val="-24126"/>
              </a:schemeClr>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51" name="Autor:in und Datum"/>
          <p:cNvSpPr txBox="1">
            <a:spLocks noGrp="1"/>
          </p:cNvSpPr>
          <p:nvPr>
            <p:ph type="body" sz="quarter" idx="21" hasCustomPrompt="1"/>
          </p:nvPr>
        </p:nvSpPr>
        <p:spPr>
          <a:xfrm>
            <a:off x="571500" y="12269258"/>
            <a:ext cx="23241000" cy="555245"/>
          </a:xfrm>
          <a:prstGeom prst="rect">
            <a:avLst/>
          </a:prstGeom>
        </p:spPr>
        <p:txBody>
          <a:bodyPr/>
          <a:lstStyle>
            <a:lvl1pPr defTabSz="825500">
              <a:lnSpc>
                <a:spcPct val="100000"/>
              </a:lnSpc>
              <a:tabLst/>
              <a:defRPr sz="2800" b="1" cap="all" spc="168">
                <a:solidFill>
                  <a:schemeClr val="accent5">
                    <a:hueOff val="38068"/>
                    <a:lumOff val="-14599"/>
                  </a:schemeClr>
                </a:solidFill>
                <a:latin typeface="Founders Grotesk Condensed"/>
                <a:ea typeface="Founders Grotesk Condensed"/>
                <a:cs typeface="Founders Grotesk Condensed"/>
                <a:sym typeface="Founders Grotesk Condensed"/>
              </a:defRPr>
            </a:lvl1pPr>
          </a:lstStyle>
          <a:p>
            <a:r>
              <a:t>Autor:in und Datum</a:t>
            </a:r>
          </a:p>
        </p:txBody>
      </p:sp>
      <p:sp>
        <p:nvSpPr>
          <p:cNvPr id="52" name="Textebene 1…"/>
          <p:cNvSpPr txBox="1">
            <a:spLocks noGrp="1"/>
          </p:cNvSpPr>
          <p:nvPr>
            <p:ph type="body" idx="1" hasCustomPrompt="1"/>
          </p:nvPr>
        </p:nvSpPr>
        <p:spPr>
          <a:xfrm>
            <a:off x="571500" y="3904441"/>
            <a:ext cx="23241000" cy="7697009"/>
          </a:xfrm>
          <a:prstGeom prst="rect">
            <a:avLst/>
          </a:prstGeom>
        </p:spPr>
        <p:txBody>
          <a:bodyPr/>
          <a:lstStyle>
            <a:lvl1pPr marL="457200" indent="-457200" defTabSz="825500">
              <a:lnSpc>
                <a:spcPct val="80000"/>
              </a:lnSpc>
              <a:spcBef>
                <a:spcPts val="3600"/>
              </a:spcBef>
              <a:buClr>
                <a:srgbClr val="000000"/>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rgbClr val="000000"/>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rgbClr val="000000"/>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rgbClr val="000000"/>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rgbClr val="000000"/>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Text für Folienpunkt</a:t>
            </a:r>
          </a:p>
          <a:p>
            <a:pPr lvl="1"/>
            <a:endParaRPr/>
          </a:p>
          <a:p>
            <a:pPr lvl="2"/>
            <a:endParaRPr/>
          </a:p>
          <a:p>
            <a:pPr lvl="3"/>
            <a:endParaRPr/>
          </a:p>
          <a:p>
            <a:pPr lvl="4"/>
            <a:endParaRPr/>
          </a:p>
        </p:txBody>
      </p:sp>
      <p:sp>
        <p:nvSpPr>
          <p:cNvPr id="53" name="Folientitel"/>
          <p:cNvSpPr txBox="1">
            <a:spLocks noGrp="1"/>
          </p:cNvSpPr>
          <p:nvPr>
            <p:ph type="title" hasCustomPrompt="1"/>
          </p:nvPr>
        </p:nvSpPr>
        <p:spPr>
          <a:xfrm>
            <a:off x="571500" y="629023"/>
            <a:ext cx="23241000" cy="1951019"/>
          </a:xfrm>
          <a:prstGeom prst="rect">
            <a:avLst/>
          </a:prstGeom>
        </p:spPr>
        <p:txBody>
          <a:bodyPr/>
          <a:lstStyle>
            <a:lvl1pPr>
              <a:lnSpc>
                <a:spcPct val="100000"/>
              </a:lnSpc>
              <a:defRPr sz="6300" b="1" spc="-126">
                <a:solidFill>
                  <a:schemeClr val="accent5">
                    <a:hueOff val="38068"/>
                    <a:lumOff val="-14599"/>
                  </a:schemeClr>
                </a:solidFill>
                <a:latin typeface="Times New Roman"/>
                <a:ea typeface="Times New Roman"/>
                <a:cs typeface="Times New Roman"/>
                <a:sym typeface="Times New Roman"/>
              </a:defRPr>
            </a:lvl1pPr>
          </a:lstStyle>
          <a:p>
            <a:r>
              <a:t>Folientitel</a:t>
            </a:r>
          </a:p>
        </p:txBody>
      </p:sp>
      <p:sp>
        <p:nvSpPr>
          <p:cNvPr id="54" name="Foliennummer"/>
          <p:cNvSpPr txBox="1">
            <a:spLocks noGrp="1"/>
          </p:cNvSpPr>
          <p:nvPr>
            <p:ph type="sldNum" sz="quarter" idx="2"/>
          </p:nvPr>
        </p:nvSpPr>
        <p:spPr>
          <a:xfrm>
            <a:off x="23436122" y="12826999"/>
            <a:ext cx="371756" cy="555245"/>
          </a:xfrm>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unkte">
    <p:bg>
      <p:bgPr>
        <a:solidFill>
          <a:srgbClr val="FFFFFF"/>
        </a:solidFill>
        <a:effectLst/>
      </p:bgPr>
    </p:bg>
    <p:spTree>
      <p:nvGrpSpPr>
        <p:cNvPr id="1" name=""/>
        <p:cNvGrpSpPr/>
        <p:nvPr/>
      </p:nvGrpSpPr>
      <p:grpSpPr>
        <a:xfrm>
          <a:off x="0" y="0"/>
          <a:ext cx="0" cy="0"/>
          <a:chOff x="0" y="0"/>
          <a:chExt cx="0" cy="0"/>
        </a:xfrm>
      </p:grpSpPr>
      <p:sp>
        <p:nvSpPr>
          <p:cNvPr id="61" name="Linien"/>
          <p:cNvSpPr/>
          <p:nvPr/>
        </p:nvSpPr>
        <p:spPr>
          <a:xfrm>
            <a:off x="635000" y="12192000"/>
            <a:ext cx="23118143"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62"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63" name="Textebene 1…"/>
          <p:cNvSpPr txBox="1">
            <a:spLocks noGrp="1"/>
          </p:cNvSpPr>
          <p:nvPr>
            <p:ph type="body" idx="1" hasCustomPrompt="1"/>
          </p:nvPr>
        </p:nvSpPr>
        <p:spPr>
          <a:xfrm>
            <a:off x="571500" y="3898900"/>
            <a:ext cx="23241000" cy="7696200"/>
          </a:xfrm>
          <a:prstGeom prst="rect">
            <a:avLst/>
          </a:prstGeom>
        </p:spPr>
        <p:txBody>
          <a:bodyPr numCol="2" spcCol="1162050"/>
          <a:lstStyle>
            <a:lvl1pPr marL="4572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Text für Folienpunkt</a:t>
            </a:r>
          </a:p>
          <a:p>
            <a:pPr lvl="1"/>
            <a:endParaRPr/>
          </a:p>
          <a:p>
            <a:pPr lvl="2"/>
            <a:endParaRPr/>
          </a:p>
          <a:p>
            <a:pPr lvl="3"/>
            <a:endParaRPr/>
          </a:p>
          <a:p>
            <a:pPr lvl="4"/>
            <a:endParaRPr/>
          </a:p>
        </p:txBody>
      </p:sp>
      <p:sp>
        <p:nvSpPr>
          <p:cNvPr id="64"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el, Punkte &amp; Foto">
    <p:bg>
      <p:bgPr>
        <a:solidFill>
          <a:srgbClr val="FFFFFF"/>
        </a:solidFill>
        <a:effectLst/>
      </p:bgPr>
    </p:bg>
    <p:spTree>
      <p:nvGrpSpPr>
        <p:cNvPr id="1" name=""/>
        <p:cNvGrpSpPr/>
        <p:nvPr/>
      </p:nvGrpSpPr>
      <p:grpSpPr>
        <a:xfrm>
          <a:off x="0" y="0"/>
          <a:ext cx="0" cy="0"/>
          <a:chOff x="0" y="0"/>
          <a:chExt cx="0" cy="0"/>
        </a:xfrm>
      </p:grpSpPr>
      <p:sp>
        <p:nvSpPr>
          <p:cNvPr id="71" name="Folien-Untertitel"/>
          <p:cNvSpPr txBox="1">
            <a:spLocks noGrp="1"/>
          </p:cNvSpPr>
          <p:nvPr>
            <p:ph type="body" sz="quarter" idx="21" hasCustomPrompt="1"/>
          </p:nvPr>
        </p:nvSpPr>
        <p:spPr>
          <a:xfrm>
            <a:off x="13157200" y="1852248"/>
            <a:ext cx="10256838" cy="1310641"/>
          </a:xfrm>
          <a:prstGeom prst="rect">
            <a:avLst/>
          </a:prstGeom>
        </p:spPr>
        <p:txBody>
          <a:bodyPr anchor="ctr"/>
          <a:lstStyle>
            <a:lvl1pPr defTabSz="817244">
              <a:lnSpc>
                <a:spcPct val="80000"/>
              </a:lnSpc>
              <a:tabLst/>
              <a:defRPr sz="7919" spc="-79">
                <a:solidFill>
                  <a:schemeClr val="accent1"/>
                </a:solidFill>
                <a:latin typeface="Founders Grotesk"/>
                <a:ea typeface="Founders Grotesk"/>
                <a:cs typeface="Founders Grotesk"/>
                <a:sym typeface="Founders Grotesk"/>
              </a:defRPr>
            </a:lvl1pPr>
          </a:lstStyle>
          <a:p>
            <a:r>
              <a:t>Folien-Untertitel</a:t>
            </a:r>
          </a:p>
        </p:txBody>
      </p:sp>
      <p:sp>
        <p:nvSpPr>
          <p:cNvPr id="72" name="Tölpel-Seevogel mit blauen Füßen, der auf Sand steht"/>
          <p:cNvSpPr>
            <a:spLocks noGrp="1"/>
          </p:cNvSpPr>
          <p:nvPr>
            <p:ph type="pic" idx="22"/>
          </p:nvPr>
        </p:nvSpPr>
        <p:spPr>
          <a:xfrm>
            <a:off x="0" y="-671784"/>
            <a:ext cx="12196747" cy="15059595"/>
          </a:xfrm>
          <a:prstGeom prst="rect">
            <a:avLst/>
          </a:prstGeom>
        </p:spPr>
        <p:txBody>
          <a:bodyPr lIns="91439" tIns="45719" rIns="91439" bIns="45719">
            <a:noAutofit/>
          </a:bodyPr>
          <a:lstStyle/>
          <a:p>
            <a:endParaRPr/>
          </a:p>
        </p:txBody>
      </p:sp>
      <p:sp>
        <p:nvSpPr>
          <p:cNvPr id="73"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74"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75" name="Folientitel"/>
          <p:cNvSpPr txBox="1">
            <a:spLocks noGrp="1"/>
          </p:cNvSpPr>
          <p:nvPr>
            <p:ph type="title" hasCustomPrompt="1"/>
          </p:nvPr>
        </p:nvSpPr>
        <p:spPr>
          <a:xfrm>
            <a:off x="13157200" y="864810"/>
            <a:ext cx="10256838" cy="1308101"/>
          </a:xfrm>
          <a:prstGeom prst="rect">
            <a:avLst/>
          </a:prstGeom>
        </p:spPr>
        <p:txBody>
          <a:bodyPr anchor="b"/>
          <a:lstStyle>
            <a:lvl1pPr>
              <a:defRPr spc="0">
                <a:solidFill>
                  <a:schemeClr val="accent1"/>
                </a:solidFill>
                <a:latin typeface="+mn-lt"/>
                <a:ea typeface="+mn-ea"/>
                <a:cs typeface="+mn-cs"/>
                <a:sym typeface="Founders Grotesk Semibold"/>
              </a:defRPr>
            </a:lvl1pPr>
          </a:lstStyle>
          <a:p>
            <a:r>
              <a:t>Folientitel </a:t>
            </a:r>
          </a:p>
        </p:txBody>
      </p:sp>
      <p:sp>
        <p:nvSpPr>
          <p:cNvPr id="76" name="Textebene 1…"/>
          <p:cNvSpPr txBox="1">
            <a:spLocks noGrp="1"/>
          </p:cNvSpPr>
          <p:nvPr>
            <p:ph type="body" sz="half" idx="1" hasCustomPrompt="1"/>
          </p:nvPr>
        </p:nvSpPr>
        <p:spPr>
          <a:xfrm>
            <a:off x="13157200" y="3904441"/>
            <a:ext cx="10256838" cy="7303309"/>
          </a:xfrm>
          <a:prstGeom prst="rect">
            <a:avLst/>
          </a:prstGeom>
        </p:spPr>
        <p:txBody>
          <a:bodyPr/>
          <a:lstStyle>
            <a:lvl1pPr marL="4572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Text für Folienpunkt</a:t>
            </a:r>
          </a:p>
          <a:p>
            <a:pPr lvl="1"/>
            <a:endParaRPr/>
          </a:p>
          <a:p>
            <a:pPr lvl="2"/>
            <a:endParaRPr/>
          </a:p>
          <a:p>
            <a:pPr lvl="3"/>
            <a:endParaRPr/>
          </a:p>
          <a:p>
            <a:pPr lvl="4"/>
            <a:endParaRPr/>
          </a:p>
        </p:txBody>
      </p:sp>
      <p:sp>
        <p:nvSpPr>
          <p:cNvPr id="77"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el, Punkte &amp; Livevideo – klein">
    <p:bg>
      <p:bgPr>
        <a:solidFill>
          <a:srgbClr val="FFFFFF"/>
        </a:solidFill>
        <a:effectLst/>
      </p:bgPr>
    </p:bg>
    <p:spTree>
      <p:nvGrpSpPr>
        <p:cNvPr id="1" name=""/>
        <p:cNvGrpSpPr/>
        <p:nvPr/>
      </p:nvGrpSpPr>
      <p:grpSpPr>
        <a:xfrm>
          <a:off x="0" y="0"/>
          <a:ext cx="0" cy="0"/>
          <a:chOff x="0" y="0"/>
          <a:chExt cx="0" cy="0"/>
        </a:xfrm>
      </p:grpSpPr>
      <p:sp>
        <p:nvSpPr>
          <p:cNvPr id="84" name="Folien-Untertitel"/>
          <p:cNvSpPr txBox="1">
            <a:spLocks noGrp="1"/>
          </p:cNvSpPr>
          <p:nvPr>
            <p:ph type="body" sz="quarter" idx="21" hasCustomPrompt="1"/>
          </p:nvPr>
        </p:nvSpPr>
        <p:spPr>
          <a:xfrm>
            <a:off x="13157200" y="1852248"/>
            <a:ext cx="10256838" cy="1310641"/>
          </a:xfrm>
          <a:prstGeom prst="rect">
            <a:avLst/>
          </a:prstGeom>
        </p:spPr>
        <p:txBody>
          <a:bodyPr anchor="ctr"/>
          <a:lstStyle>
            <a:lvl1pPr defTabSz="817244">
              <a:lnSpc>
                <a:spcPct val="80000"/>
              </a:lnSpc>
              <a:tabLst/>
              <a:defRPr sz="7919" spc="-79">
                <a:solidFill>
                  <a:schemeClr val="accent1"/>
                </a:solidFill>
                <a:latin typeface="Founders Grotesk"/>
                <a:ea typeface="Founders Grotesk"/>
                <a:cs typeface="Founders Grotesk"/>
                <a:sym typeface="Founders Grotesk"/>
              </a:defRPr>
            </a:lvl1pPr>
          </a:lstStyle>
          <a:p>
            <a:r>
              <a:t>Folien-Untertitel</a:t>
            </a:r>
          </a:p>
        </p:txBody>
      </p:sp>
      <p:sp>
        <p:nvSpPr>
          <p:cNvPr id="85"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86"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87" name="Folientitel"/>
          <p:cNvSpPr txBox="1">
            <a:spLocks noGrp="1"/>
          </p:cNvSpPr>
          <p:nvPr>
            <p:ph type="title" hasCustomPrompt="1"/>
          </p:nvPr>
        </p:nvSpPr>
        <p:spPr>
          <a:xfrm>
            <a:off x="13157200" y="864810"/>
            <a:ext cx="10256838" cy="1308101"/>
          </a:xfrm>
          <a:prstGeom prst="rect">
            <a:avLst/>
          </a:prstGeom>
        </p:spPr>
        <p:txBody>
          <a:bodyPr anchor="b"/>
          <a:lstStyle>
            <a:lvl1pPr>
              <a:defRPr spc="0">
                <a:solidFill>
                  <a:schemeClr val="accent1"/>
                </a:solidFill>
                <a:latin typeface="+mn-lt"/>
                <a:ea typeface="+mn-ea"/>
                <a:cs typeface="+mn-cs"/>
                <a:sym typeface="Founders Grotesk Semibold"/>
              </a:defRPr>
            </a:lvl1pPr>
          </a:lstStyle>
          <a:p>
            <a:r>
              <a:t>Folientitel </a:t>
            </a:r>
          </a:p>
        </p:txBody>
      </p:sp>
      <p:sp>
        <p:nvSpPr>
          <p:cNvPr id="88" name="Textebene 1…"/>
          <p:cNvSpPr txBox="1">
            <a:spLocks noGrp="1"/>
          </p:cNvSpPr>
          <p:nvPr>
            <p:ph type="body" sz="half" idx="1" hasCustomPrompt="1"/>
          </p:nvPr>
        </p:nvSpPr>
        <p:spPr>
          <a:xfrm>
            <a:off x="13157200" y="3904441"/>
            <a:ext cx="10256838" cy="7303309"/>
          </a:xfrm>
          <a:prstGeom prst="rect">
            <a:avLst/>
          </a:prstGeom>
        </p:spPr>
        <p:txBody>
          <a:bodyPr/>
          <a:lstStyle>
            <a:lvl1pPr marL="4572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Text für Folienpunkt</a:t>
            </a:r>
          </a:p>
          <a:p>
            <a:pPr lvl="1"/>
            <a:endParaRPr/>
          </a:p>
          <a:p>
            <a:pPr lvl="2"/>
            <a:endParaRPr/>
          </a:p>
          <a:p>
            <a:pPr lvl="3"/>
            <a:endParaRPr/>
          </a:p>
          <a:p>
            <a:pPr lvl="4"/>
            <a:endParaRPr/>
          </a:p>
        </p:txBody>
      </p:sp>
      <p:sp>
        <p:nvSpPr>
          <p:cNvPr id="89"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el, Punkte &amp; Livevideo – groß">
    <p:bg>
      <p:bgPr>
        <a:solidFill>
          <a:srgbClr val="FFFFFF"/>
        </a:solidFill>
        <a:effectLst/>
      </p:bgPr>
    </p:bg>
    <p:spTree>
      <p:nvGrpSpPr>
        <p:cNvPr id="1" name=""/>
        <p:cNvGrpSpPr/>
        <p:nvPr/>
      </p:nvGrpSpPr>
      <p:grpSpPr>
        <a:xfrm>
          <a:off x="0" y="0"/>
          <a:ext cx="0" cy="0"/>
          <a:chOff x="0" y="0"/>
          <a:chExt cx="0" cy="0"/>
        </a:xfrm>
      </p:grpSpPr>
      <p:sp>
        <p:nvSpPr>
          <p:cNvPr id="96" name="Folien-Untertitel"/>
          <p:cNvSpPr txBox="1">
            <a:spLocks noGrp="1"/>
          </p:cNvSpPr>
          <p:nvPr>
            <p:ph type="body" sz="quarter" idx="21" hasCustomPrompt="1"/>
          </p:nvPr>
        </p:nvSpPr>
        <p:spPr>
          <a:xfrm>
            <a:off x="13157200" y="1852248"/>
            <a:ext cx="10256838" cy="1310641"/>
          </a:xfrm>
          <a:prstGeom prst="rect">
            <a:avLst/>
          </a:prstGeom>
        </p:spPr>
        <p:txBody>
          <a:bodyPr anchor="ctr"/>
          <a:lstStyle>
            <a:lvl1pPr defTabSz="817244">
              <a:lnSpc>
                <a:spcPct val="80000"/>
              </a:lnSpc>
              <a:tabLst/>
              <a:defRPr sz="7919" spc="-79">
                <a:solidFill>
                  <a:schemeClr val="accent1"/>
                </a:solidFill>
                <a:latin typeface="Founders Grotesk"/>
                <a:ea typeface="Founders Grotesk"/>
                <a:cs typeface="Founders Grotesk"/>
                <a:sym typeface="Founders Grotesk"/>
              </a:defRPr>
            </a:lvl1pPr>
          </a:lstStyle>
          <a:p>
            <a:r>
              <a:t>Folien-Untertitel</a:t>
            </a:r>
          </a:p>
        </p:txBody>
      </p:sp>
      <p:sp>
        <p:nvSpPr>
          <p:cNvPr id="97" name="Linien"/>
          <p:cNvSpPr/>
          <p:nvPr/>
        </p:nvSpPr>
        <p:spPr>
          <a:xfrm>
            <a:off x="12196142" y="12192000"/>
            <a:ext cx="11552858" cy="0"/>
          </a:xfrm>
          <a:prstGeom prst="line">
            <a:avLst/>
          </a:prstGeom>
          <a:ln w="38100">
            <a:solidFill>
              <a:schemeClr val="accent4"/>
            </a:solidFill>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98" name="Linien"/>
          <p:cNvSpPr/>
          <p:nvPr/>
        </p:nvSpPr>
        <p:spPr>
          <a:xfrm>
            <a:off x="12192000" y="692907"/>
            <a:ext cx="11561143"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99" name="Folientitel"/>
          <p:cNvSpPr txBox="1">
            <a:spLocks noGrp="1"/>
          </p:cNvSpPr>
          <p:nvPr>
            <p:ph type="title" hasCustomPrompt="1"/>
          </p:nvPr>
        </p:nvSpPr>
        <p:spPr>
          <a:xfrm>
            <a:off x="13157200" y="864810"/>
            <a:ext cx="10256838" cy="1308101"/>
          </a:xfrm>
          <a:prstGeom prst="rect">
            <a:avLst/>
          </a:prstGeom>
        </p:spPr>
        <p:txBody>
          <a:bodyPr anchor="b"/>
          <a:lstStyle>
            <a:lvl1pPr>
              <a:defRPr spc="0">
                <a:solidFill>
                  <a:schemeClr val="accent1"/>
                </a:solidFill>
                <a:latin typeface="+mn-lt"/>
                <a:ea typeface="+mn-ea"/>
                <a:cs typeface="+mn-cs"/>
                <a:sym typeface="Founders Grotesk Semibold"/>
              </a:defRPr>
            </a:lvl1pPr>
          </a:lstStyle>
          <a:p>
            <a:r>
              <a:t>Folientitel </a:t>
            </a:r>
          </a:p>
        </p:txBody>
      </p:sp>
      <p:sp>
        <p:nvSpPr>
          <p:cNvPr id="100" name="Textebene 1…"/>
          <p:cNvSpPr txBox="1">
            <a:spLocks noGrp="1"/>
          </p:cNvSpPr>
          <p:nvPr>
            <p:ph type="body" sz="half" idx="1" hasCustomPrompt="1"/>
          </p:nvPr>
        </p:nvSpPr>
        <p:spPr>
          <a:xfrm>
            <a:off x="13157200" y="3904441"/>
            <a:ext cx="10256838" cy="7303309"/>
          </a:xfrm>
          <a:prstGeom prst="rect">
            <a:avLst/>
          </a:prstGeom>
        </p:spPr>
        <p:txBody>
          <a:bodyPr/>
          <a:lstStyle>
            <a:lvl1pPr marL="4572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Text für Folienpunkt</a:t>
            </a:r>
          </a:p>
          <a:p>
            <a:pPr lvl="1"/>
            <a:endParaRPr/>
          </a:p>
          <a:p>
            <a:pPr lvl="2"/>
            <a:endParaRPr/>
          </a:p>
          <a:p>
            <a:pPr lvl="3"/>
            <a:endParaRPr/>
          </a:p>
          <a:p>
            <a:pPr lvl="4"/>
            <a:endParaRPr/>
          </a:p>
        </p:txBody>
      </p:sp>
      <p:sp>
        <p:nvSpPr>
          <p:cNvPr id="101"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Abschnitt">
    <p:bg>
      <p:bgPr>
        <a:solidFill>
          <a:schemeClr val="accent3">
            <a:hueOff val="513816"/>
            <a:satOff val="9467"/>
            <a:lumOff val="17481"/>
          </a:schemeClr>
        </a:solidFill>
        <a:effectLst/>
      </p:bgPr>
    </p:bg>
    <p:spTree>
      <p:nvGrpSpPr>
        <p:cNvPr id="1" name=""/>
        <p:cNvGrpSpPr/>
        <p:nvPr/>
      </p:nvGrpSpPr>
      <p:grpSpPr>
        <a:xfrm>
          <a:off x="0" y="0"/>
          <a:ext cx="0" cy="0"/>
          <a:chOff x="0" y="0"/>
          <a:chExt cx="0" cy="0"/>
        </a:xfrm>
      </p:grpSpPr>
      <p:sp>
        <p:nvSpPr>
          <p:cNvPr id="108" name="Linien"/>
          <p:cNvSpPr/>
          <p:nvPr/>
        </p:nvSpPr>
        <p:spPr>
          <a:xfrm>
            <a:off x="635000" y="12192000"/>
            <a:ext cx="23114000" cy="0"/>
          </a:xfrm>
          <a:prstGeom prst="line">
            <a:avLst/>
          </a:prstGeom>
          <a:ln w="38100">
            <a:solidFill>
              <a:schemeClr val="accent1"/>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09" name="Linien"/>
          <p:cNvSpPr/>
          <p:nvPr/>
        </p:nvSpPr>
        <p:spPr>
          <a:xfrm>
            <a:off x="635000" y="9443335"/>
            <a:ext cx="23114000" cy="1"/>
          </a:xfrm>
          <a:prstGeom prst="line">
            <a:avLst/>
          </a:prstGeom>
          <a:ln w="114300">
            <a:solidFill>
              <a:schemeClr val="accent1"/>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10" name="Titel des Abschnitts"/>
          <p:cNvSpPr txBox="1">
            <a:spLocks noGrp="1"/>
          </p:cNvSpPr>
          <p:nvPr>
            <p:ph type="title" hasCustomPrompt="1"/>
          </p:nvPr>
        </p:nvSpPr>
        <p:spPr>
          <a:xfrm>
            <a:off x="571500" y="9530979"/>
            <a:ext cx="23241000" cy="2019301"/>
          </a:xfrm>
          <a:prstGeom prst="rect">
            <a:avLst/>
          </a:prstGeom>
        </p:spPr>
        <p:txBody>
          <a:bodyPr anchor="b"/>
          <a:lstStyle>
            <a:lvl1pPr>
              <a:lnSpc>
                <a:spcPct val="70000"/>
              </a:lnSpc>
              <a:defRPr sz="15000" spc="-300">
                <a:solidFill>
                  <a:schemeClr val="accent1"/>
                </a:solidFill>
                <a:latin typeface="+mn-lt"/>
                <a:ea typeface="+mn-ea"/>
                <a:cs typeface="+mn-cs"/>
                <a:sym typeface="Founders Grotesk Semibold"/>
              </a:defRPr>
            </a:lvl1pPr>
          </a:lstStyle>
          <a:p>
            <a:r>
              <a:t>Titel des Abschnitts</a:t>
            </a:r>
          </a:p>
        </p:txBody>
      </p:sp>
      <p:sp>
        <p:nvSpPr>
          <p:cNvPr id="111" name="Folien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hueOff val="-42304"/>
            <a:satOff val="23749"/>
            <a:lumOff val="-45745"/>
          </a:schemeClr>
        </a:solidFill>
        <a:effectLst/>
      </p:bgPr>
    </p:bg>
    <p:spTree>
      <p:nvGrpSpPr>
        <p:cNvPr id="1" name=""/>
        <p:cNvGrpSpPr/>
        <p:nvPr/>
      </p:nvGrpSpPr>
      <p:grpSpPr>
        <a:xfrm>
          <a:off x="0" y="0"/>
          <a:ext cx="0" cy="0"/>
          <a:chOff x="0" y="0"/>
          <a:chExt cx="0" cy="0"/>
        </a:xfrm>
      </p:grpSpPr>
      <p:sp>
        <p:nvSpPr>
          <p:cNvPr id="2" name="Agenda-Titel"/>
          <p:cNvSpPr txBox="1">
            <a:spLocks noGrp="1"/>
          </p:cNvSpPr>
          <p:nvPr>
            <p:ph type="title" hasCustomPrompt="1"/>
          </p:nvPr>
        </p:nvSpPr>
        <p:spPr>
          <a:xfrm>
            <a:off x="575641" y="881082"/>
            <a:ext cx="23241001" cy="1951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Agenda-Titel</a:t>
            </a:r>
          </a:p>
        </p:txBody>
      </p:sp>
      <p:sp>
        <p:nvSpPr>
          <p:cNvPr id="3"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4" name="Textebene 1…"/>
          <p:cNvSpPr txBox="1">
            <a:spLocks noGrp="1"/>
          </p:cNvSpPr>
          <p:nvPr>
            <p:ph type="body" idx="1" hasCustomPrompt="1"/>
          </p:nvPr>
        </p:nvSpPr>
        <p:spPr>
          <a:xfrm>
            <a:off x="575641" y="3276600"/>
            <a:ext cx="23241001" cy="987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Agendathemen</a:t>
            </a:r>
          </a:p>
          <a:p>
            <a:pPr lvl="1"/>
            <a:endParaRPr/>
          </a:p>
          <a:p>
            <a:pPr lvl="2"/>
            <a:endParaRPr/>
          </a:p>
          <a:p>
            <a:pPr lvl="3"/>
            <a:endParaRPr/>
          </a:p>
          <a:p>
            <a:pPr lvl="4"/>
            <a:endParaRPr/>
          </a:p>
        </p:txBody>
      </p:sp>
      <p:sp>
        <p:nvSpPr>
          <p:cNvPr id="5" name="Foliennummer"/>
          <p:cNvSpPr txBox="1">
            <a:spLocks noGrp="1"/>
          </p:cNvSpPr>
          <p:nvPr>
            <p:ph type="sldNum" sz="quarter" idx="2"/>
          </p:nvPr>
        </p:nvSpPr>
        <p:spPr>
          <a:xfrm>
            <a:off x="23431499" y="12826999"/>
            <a:ext cx="371756" cy="555245"/>
          </a:xfrm>
          <a:prstGeom prst="rect">
            <a:avLst/>
          </a:prstGeom>
          <a:ln w="12700">
            <a:miter lim="400000"/>
          </a:ln>
        </p:spPr>
        <p:txBody>
          <a:bodyPr wrap="none" lIns="50800" tIns="50800" rIns="50800" bIns="50800" anchor="b">
            <a:spAutoFit/>
          </a:bodyPr>
          <a:lstStyle>
            <a:lvl1pPr algn="r">
              <a:lnSpc>
                <a:spcPct val="100000"/>
              </a:lnSpc>
              <a:spcBef>
                <a:spcPts val="0"/>
              </a:spcBef>
              <a:defRPr sz="2800" spc="28">
                <a:solidFill>
                  <a:srgbClr val="FFFFFF"/>
                </a:solidFill>
                <a:latin typeface="Founders Grotesk Condensed"/>
                <a:ea typeface="Founders Grotesk Condensed"/>
                <a:cs typeface="Founders Grotesk Condensed"/>
                <a:sym typeface="Founders Grotesk Condensed"/>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1pPr>
      <a:lvl2pPr marL="0" marR="0" indent="4572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2pPr>
      <a:lvl3pPr marL="0" marR="0" indent="9144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3pPr>
      <a:lvl4pPr marL="0" marR="0" indent="13716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4pPr>
      <a:lvl5pPr marL="0" marR="0" indent="18288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5pPr>
      <a:lvl6pPr marL="0" marR="0" indent="22860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6pPr>
      <a:lvl7pPr marL="0" marR="0" indent="27432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7pPr>
      <a:lvl8pPr marL="0" marR="0" indent="32004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8pPr>
      <a:lvl9pPr marL="0" marR="0" indent="36576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9pPr>
    </p:titleStyle>
    <p:bodyStyle>
      <a:lvl1pPr marL="0" marR="0" indent="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1pPr>
      <a:lvl2pPr marL="0" marR="0" indent="4572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2pPr>
      <a:lvl3pPr marL="0" marR="0" indent="9144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3pPr>
      <a:lvl4pPr marL="0" marR="0" indent="13716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4pPr>
      <a:lvl5pPr marL="0" marR="0" indent="18288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5pPr>
      <a:lvl6pPr marL="0" marR="0" indent="22860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6pPr>
      <a:lvl7pPr marL="0" marR="0" indent="27432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7pPr>
      <a:lvl8pPr marL="0" marR="0" indent="32004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8pPr>
      <a:lvl9pPr marL="0" marR="0" indent="36576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9pPr>
    </p:bodyStyle>
    <p:otherStyle>
      <a:lvl1pPr marL="0" marR="0" indent="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1pPr>
      <a:lvl2pPr marL="0" marR="0" indent="4572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2pPr>
      <a:lvl3pPr marL="0" marR="0" indent="9144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3pPr>
      <a:lvl4pPr marL="0" marR="0" indent="13716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4pPr>
      <a:lvl5pPr marL="0" marR="0" indent="18288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5pPr>
      <a:lvl6pPr marL="0" marR="0" indent="22860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6pPr>
      <a:lvl7pPr marL="0" marR="0" indent="27432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7pPr>
      <a:lvl8pPr marL="0" marR="0" indent="32004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8pPr>
      <a:lvl9pPr marL="0" marR="0" indent="36576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hyperlink" Target="https://www.igel-in-bayern.de/wp-content/uploads/2022/01/igel-schutz-tipps-1.pdf" TargetMode="External"/><Relationship Id="rId7" Type="http://schemas.openxmlformats.org/officeDocument/2006/relationships/hyperlink" Target="https://www.gartenreich-projekt.de/" TargetMode="External"/><Relationship Id="rId2" Type="http://schemas.openxmlformats.org/officeDocument/2006/relationships/hyperlink" Target="https://www.geo.de/natur/igeltor-bauen--kleine-luecken-im-zaun-schaffen-grosse-lebensraeume-35128976.html" TargetMode="External"/><Relationship Id="rId1" Type="http://schemas.openxmlformats.org/officeDocument/2006/relationships/slideLayout" Target="../slideLayouts/slideLayout4.xml"/><Relationship Id="rId6" Type="http://schemas.openxmlformats.org/officeDocument/2006/relationships/hyperlink" Target="https://igelzentrum.ch/igelfreundlichergarten" TargetMode="External"/><Relationship Id="rId5" Type="http://schemas.openxmlformats.org/officeDocument/2006/relationships/hyperlink" Target="https://niedersachsen.nabu.de/umwelt-und-ressourcen/oekologisch-leben/tipps-haus-garten/13064.html" TargetMode="External"/><Relationship Id="rId4" Type="http://schemas.openxmlformats.org/officeDocument/2006/relationships/hyperlink" Target="https://www.nabu.de/umwelt-und-ressourcen/oekologisch-leben/balkon-und-garten/grundlagen/index.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hyperlink" Target="https://www.exomed.de/die-wichtigsten-endoparasiten-von-igeln"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deutschewildtierstiftung.de/naturschutz/igel-bahn-frei-fur-stacheltrager" TargetMode="Externa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video" Target="https://www.youtube.com/embed/9xdyPLADU78?feature=oembed" TargetMode="External"/><Relationship Id="rId4" Type="http://schemas.openxmlformats.org/officeDocument/2006/relationships/hyperlink" Target="http://www.hedgehogstreet.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merkmale_stachelpelz_steckbrief_igel_merkmale_stachelpelz_slider_1.jpeg" descr="merkmale_stachelpelz_steckbrief_igel_merkmale_stachelpelz_slider_1.jpeg"/>
          <p:cNvPicPr>
            <a:picLocks noChangeAspect="1"/>
          </p:cNvPicPr>
          <p:nvPr/>
        </p:nvPicPr>
        <p:blipFill>
          <a:blip r:embed="rId2"/>
          <a:stretch>
            <a:fillRect/>
          </a:stretch>
        </p:blipFill>
        <p:spPr>
          <a:xfrm>
            <a:off x="0" y="1992841"/>
            <a:ext cx="24384001" cy="10121901"/>
          </a:xfrm>
          <a:prstGeom prst="rect">
            <a:avLst/>
          </a:prstGeom>
          <a:ln w="12700">
            <a:miter lim="400000"/>
          </a:ln>
        </p:spPr>
      </p:pic>
      <p:sp>
        <p:nvSpPr>
          <p:cNvPr id="197"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solidFill>
                  <a:schemeClr val="accent5">
                    <a:hueOff val="38068"/>
                    <a:lumOff val="-14599"/>
                  </a:schemeClr>
                </a:solidFill>
                <a:latin typeface="Apple Braille Outline 6 Dot"/>
                <a:ea typeface="Apple Braille Outline 6 Dot"/>
                <a:cs typeface="Apple Braille Outline 6 Dot"/>
                <a:sym typeface="Apple Braille Outline 6 Dot"/>
              </a:defRPr>
            </a:lvl1pPr>
          </a:lstStyle>
          <a:p>
            <a:pPr>
              <a:defRPr>
                <a:solidFill>
                  <a:schemeClr val="accent4"/>
                </a:solidFill>
              </a:defRPr>
            </a:pPr>
            <a:r>
              <a:rPr>
                <a:solidFill>
                  <a:schemeClr val="accent5">
                    <a:hueOff val="38068"/>
                    <a:lumOff val="-14599"/>
                  </a:schemeClr>
                </a:solidFill>
              </a:rPr>
              <a:t>Beatrice Kromp-Steiling, 17.3.2025</a:t>
            </a:r>
          </a:p>
        </p:txBody>
      </p:sp>
      <p:sp>
        <p:nvSpPr>
          <p:cNvPr id="198" name="Freie Wanderwege für Igel"/>
          <p:cNvSpPr txBox="1">
            <a:spLocks noGrp="1"/>
          </p:cNvSpPr>
          <p:nvPr>
            <p:ph type="ctrTitle"/>
          </p:nvPr>
        </p:nvSpPr>
        <p:spPr>
          <a:prstGeom prst="rect">
            <a:avLst/>
          </a:prstGeom>
        </p:spPr>
        <p:txBody>
          <a:bodyPr/>
          <a:lstStyle>
            <a:lvl1pPr>
              <a:defRPr>
                <a:latin typeface="Apple Braille Outline 6 Dot"/>
                <a:ea typeface="Apple Braille Outline 6 Dot"/>
                <a:cs typeface="Apple Braille Outline 6 Dot"/>
                <a:sym typeface="Apple Braille Outline 6 Dot"/>
              </a:defRPr>
            </a:lvl1pPr>
          </a:lstStyle>
          <a:p>
            <a:r>
              <a:t>Freie Wanderwege für Igel</a:t>
            </a:r>
          </a:p>
        </p:txBody>
      </p:sp>
      <p:sp>
        <p:nvSpPr>
          <p:cNvPr id="199" name="Hilfsprojekt für Stachelpopos"/>
          <p:cNvSpPr txBox="1">
            <a:spLocks noGrp="1"/>
          </p:cNvSpPr>
          <p:nvPr>
            <p:ph type="subTitle" sz="quarter" idx="1"/>
          </p:nvPr>
        </p:nvSpPr>
        <p:spPr>
          <a:prstGeom prst="rect">
            <a:avLst/>
          </a:prstGeom>
        </p:spPr>
        <p:txBody>
          <a:bodyPr/>
          <a:lstStyle>
            <a:lvl1pPr>
              <a:defRPr>
                <a:solidFill>
                  <a:schemeClr val="accent5">
                    <a:hueOff val="38068"/>
                    <a:lumOff val="-14599"/>
                  </a:schemeClr>
                </a:solidFill>
                <a:latin typeface="Times New Roman"/>
                <a:ea typeface="Times New Roman"/>
                <a:cs typeface="Times New Roman"/>
                <a:sym typeface="Times New Roman"/>
              </a:defRPr>
            </a:lvl1pPr>
          </a:lstStyle>
          <a:p>
            <a:r>
              <a:t>Hilfsprojekt für Stachelpopos</a:t>
            </a:r>
          </a:p>
        </p:txBody>
      </p:sp>
      <p:sp>
        <p:nvSpPr>
          <p:cNvPr id="200" name="©Deutsche Wildtier Stiftung"/>
          <p:cNvSpPr txBox="1"/>
          <p:nvPr/>
        </p:nvSpPr>
        <p:spPr>
          <a:xfrm>
            <a:off x="21966808" y="11814919"/>
            <a:ext cx="2327911" cy="299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1400" spc="0">
                <a:solidFill>
                  <a:srgbClr val="FFFFFF"/>
                </a:solidFill>
                <a:latin typeface="Helvetica Neue"/>
                <a:ea typeface="Helvetica Neue"/>
                <a:cs typeface="Helvetica Neue"/>
                <a:sym typeface="Helvetica Neue"/>
              </a:defRPr>
            </a:lvl1pPr>
          </a:lstStyle>
          <a:p>
            <a:r>
              <a:t>©Deutsche Wildtier Stiftung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camphoto_1594243340.jpg" descr="camphoto_1594243340.jpg"/>
          <p:cNvPicPr>
            <a:picLocks noChangeAspect="1"/>
          </p:cNvPicPr>
          <p:nvPr/>
        </p:nvPicPr>
        <p:blipFill>
          <a:blip r:embed="rId2"/>
          <a:srcRect t="26523"/>
          <a:stretch>
            <a:fillRect/>
          </a:stretch>
        </p:blipFill>
        <p:spPr>
          <a:xfrm>
            <a:off x="11937193" y="902117"/>
            <a:ext cx="7777946" cy="7618671"/>
          </a:xfrm>
          <a:prstGeom prst="rect">
            <a:avLst/>
          </a:prstGeom>
          <a:ln w="12700">
            <a:miter lim="400000"/>
          </a:ln>
        </p:spPr>
      </p:pic>
      <p:sp>
        <p:nvSpPr>
          <p:cNvPr id="273"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pic>
        <p:nvPicPr>
          <p:cNvPr id="274" name="IMG_8055.HEIC" descr="IMG_8055.HEIC"/>
          <p:cNvPicPr>
            <a:picLocks noChangeAspect="1"/>
          </p:cNvPicPr>
          <p:nvPr/>
        </p:nvPicPr>
        <p:blipFill>
          <a:blip r:embed="rId3"/>
          <a:stretch>
            <a:fillRect/>
          </a:stretch>
        </p:blipFill>
        <p:spPr>
          <a:xfrm>
            <a:off x="623862" y="907225"/>
            <a:ext cx="6261055" cy="8348073"/>
          </a:xfrm>
          <a:prstGeom prst="rect">
            <a:avLst/>
          </a:prstGeom>
          <a:ln w="12700">
            <a:miter lim="400000"/>
          </a:ln>
        </p:spPr>
      </p:pic>
      <p:pic>
        <p:nvPicPr>
          <p:cNvPr id="275" name="IMG_8057.HEIC" descr="IMG_8057.HEIC"/>
          <p:cNvPicPr>
            <a:picLocks noChangeAspect="1"/>
          </p:cNvPicPr>
          <p:nvPr/>
        </p:nvPicPr>
        <p:blipFill>
          <a:blip r:embed="rId4"/>
          <a:stretch>
            <a:fillRect/>
          </a:stretch>
        </p:blipFill>
        <p:spPr>
          <a:xfrm>
            <a:off x="18879461" y="5544715"/>
            <a:ext cx="4802545" cy="6403393"/>
          </a:xfrm>
          <a:prstGeom prst="rect">
            <a:avLst/>
          </a:prstGeom>
          <a:ln w="25400">
            <a:solidFill>
              <a:srgbClr val="FFFFFF"/>
            </a:solidFill>
            <a:miter lim="400000"/>
          </a:ln>
          <a:effectLst>
            <a:outerShdw blurRad="50800" dist="25400" dir="3600000" rotWithShape="0">
              <a:srgbClr val="000000">
                <a:alpha val="70000"/>
              </a:srgbClr>
            </a:outerShdw>
          </a:effectLst>
        </p:spPr>
      </p:pic>
      <p:pic>
        <p:nvPicPr>
          <p:cNvPr id="276" name="IMG_8056.HEIC" descr="IMG_8056.HEIC"/>
          <p:cNvPicPr>
            <a:picLocks noChangeAspect="1"/>
          </p:cNvPicPr>
          <p:nvPr/>
        </p:nvPicPr>
        <p:blipFill>
          <a:blip r:embed="rId5"/>
          <a:stretch>
            <a:fillRect/>
          </a:stretch>
        </p:blipFill>
        <p:spPr>
          <a:xfrm>
            <a:off x="6151328" y="7233802"/>
            <a:ext cx="6261054" cy="4695792"/>
          </a:xfrm>
          <a:prstGeom prst="rect">
            <a:avLst/>
          </a:prstGeom>
          <a:ln w="25400">
            <a:solidFill>
              <a:srgbClr val="FFFFFF"/>
            </a:solidFill>
            <a:miter lim="400000"/>
          </a:ln>
          <a:effectLst>
            <a:outerShdw blurRad="50800" dist="25400" dir="3600000" rotWithShape="0">
              <a:srgbClr val="000000">
                <a:alpha val="70000"/>
              </a:srgbClr>
            </a:outerShdw>
          </a:effectLst>
        </p:spPr>
      </p:pic>
      <p:sp>
        <p:nvSpPr>
          <p:cNvPr id="277" name="Eine beschichtete Rampe als Kletterhilfe im Kellerabgang. Sie dient gleichzeitig als Rampe für Fahrräder."/>
          <p:cNvSpPr txBox="1"/>
          <p:nvPr/>
        </p:nvSpPr>
        <p:spPr>
          <a:xfrm>
            <a:off x="7233518" y="5294690"/>
            <a:ext cx="4096674" cy="145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400" spc="-24">
                <a:latin typeface="Apple Braille Outline 6 Dot"/>
                <a:ea typeface="Apple Braille Outline 6 Dot"/>
                <a:cs typeface="Apple Braille Outline 6 Dot"/>
                <a:sym typeface="Apple Braille Outline 6 Dot"/>
              </a:defRPr>
            </a:lvl1pPr>
          </a:lstStyle>
          <a:p>
            <a:r>
              <a:t>Eine beschichtete Rampe als Kletterhilfe im Kellerabgang. Sie dient gleichzeitig als Rampe für Fahrräder.</a:t>
            </a:r>
          </a:p>
        </p:txBody>
      </p:sp>
      <p:sp>
        <p:nvSpPr>
          <p:cNvPr id="278" name="Das Gestalten eines flachen Uferbereich am Teich, ermöglicht nicht nur dem Igel gefahrloses Trinken sondern bietet Vögeln auch eine Badestelle."/>
          <p:cNvSpPr txBox="1"/>
          <p:nvPr/>
        </p:nvSpPr>
        <p:spPr>
          <a:xfrm>
            <a:off x="19911663" y="690905"/>
            <a:ext cx="3800710" cy="24197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400" spc="-24">
                <a:latin typeface="Apple Braille Outline 6 Dot"/>
                <a:ea typeface="Apple Braille Outline 6 Dot"/>
                <a:cs typeface="Apple Braille Outline 6 Dot"/>
                <a:sym typeface="Apple Braille Outline 6 Dot"/>
              </a:defRPr>
            </a:lvl1pPr>
          </a:lstStyle>
          <a:p>
            <a:r>
              <a:t>Das Gestalten eines flachen Uferbereich am Teich, ermöglicht nicht nur dem Igel gefahrloses Trinken sondern bietet Vögeln auch eine Badestelle.</a:t>
            </a:r>
          </a:p>
        </p:txBody>
      </p:sp>
      <p:sp>
        <p:nvSpPr>
          <p:cNvPr id="279" name="Lichtschächte gut absichern! Das Verhindert nicht nur einen gefährlichen Absturz für den Igel sondern hält den Schacht auch länger sauber."/>
          <p:cNvSpPr txBox="1"/>
          <p:nvPr/>
        </p:nvSpPr>
        <p:spPr>
          <a:xfrm>
            <a:off x="13425926" y="10391712"/>
            <a:ext cx="5439791" cy="145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400" spc="-24">
                <a:latin typeface="Apple Braille Outline 6 Dot"/>
                <a:ea typeface="Apple Braille Outline 6 Dot"/>
                <a:cs typeface="Apple Braille Outline 6 Dot"/>
                <a:sym typeface="Apple Braille Outline 6 Dot"/>
              </a:defRPr>
            </a:lvl1pPr>
          </a:lstStyle>
          <a:p>
            <a:r>
              <a:t>Lichtschächte gut absichern! Das Verhindert nicht nur einen gefährlichen Absturz für den Igel sondern hält den Schacht auch länger sauber.</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sp>
        <p:nvSpPr>
          <p:cNvPr id="282" name="Einfach ein bisschen wilder,"/>
          <p:cNvSpPr txBox="1">
            <a:spLocks noGrp="1"/>
          </p:cNvSpPr>
          <p:nvPr>
            <p:ph type="title"/>
          </p:nvPr>
        </p:nvSpPr>
        <p:spPr>
          <a:prstGeom prst="rect">
            <a:avLst/>
          </a:prstGeom>
        </p:spPr>
        <p:txBody>
          <a:bodyPr/>
          <a:lstStyle/>
          <a:p>
            <a:r>
              <a:t>Einfach ein bisschen wilder,</a:t>
            </a:r>
          </a:p>
        </p:txBody>
      </p:sp>
      <p:sp>
        <p:nvSpPr>
          <p:cNvPr id="283" name="dann fühlt sich der Igel wohl!"/>
          <p:cNvSpPr txBox="1"/>
          <p:nvPr/>
        </p:nvSpPr>
        <p:spPr>
          <a:xfrm>
            <a:off x="571500" y="10737682"/>
            <a:ext cx="23241000" cy="1951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r">
              <a:lnSpc>
                <a:spcPct val="100000"/>
              </a:lnSpc>
              <a:spcBef>
                <a:spcPts val="0"/>
              </a:spcBef>
              <a:defRPr sz="6300" b="1" spc="-126">
                <a:solidFill>
                  <a:schemeClr val="accent5">
                    <a:hueOff val="38068"/>
                    <a:lumOff val="-14599"/>
                  </a:schemeClr>
                </a:solidFill>
                <a:latin typeface="Times New Roman"/>
                <a:ea typeface="Times New Roman"/>
                <a:cs typeface="Times New Roman"/>
                <a:sym typeface="Times New Roman"/>
              </a:defRPr>
            </a:lvl1pPr>
          </a:lstStyle>
          <a:p>
            <a:r>
              <a:t>dann fühlt sich der Igel wohl!</a:t>
            </a:r>
          </a:p>
        </p:txBody>
      </p:sp>
      <p:pic>
        <p:nvPicPr>
          <p:cNvPr id="284" name="IMG_3857.HEIC" descr="IMG_3857.HEIC"/>
          <p:cNvPicPr>
            <a:picLocks noChangeAspect="1"/>
          </p:cNvPicPr>
          <p:nvPr/>
        </p:nvPicPr>
        <p:blipFill>
          <a:blip r:embed="rId2"/>
          <a:stretch>
            <a:fillRect/>
          </a:stretch>
        </p:blipFill>
        <p:spPr>
          <a:xfrm>
            <a:off x="11361147" y="1895810"/>
            <a:ext cx="5772090" cy="4329068"/>
          </a:xfrm>
          <a:prstGeom prst="rect">
            <a:avLst/>
          </a:prstGeom>
          <a:ln w="12700">
            <a:miter lim="400000"/>
          </a:ln>
        </p:spPr>
      </p:pic>
      <p:pic>
        <p:nvPicPr>
          <p:cNvPr id="285" name="IMG_6626 2.HEIC" descr="IMG_6626 2.HEIC"/>
          <p:cNvPicPr>
            <a:picLocks noChangeAspect="1"/>
          </p:cNvPicPr>
          <p:nvPr/>
        </p:nvPicPr>
        <p:blipFill>
          <a:blip r:embed="rId3"/>
          <a:stretch>
            <a:fillRect/>
          </a:stretch>
        </p:blipFill>
        <p:spPr>
          <a:xfrm>
            <a:off x="623862" y="1855116"/>
            <a:ext cx="6231963" cy="8309284"/>
          </a:xfrm>
          <a:prstGeom prst="rect">
            <a:avLst/>
          </a:prstGeom>
          <a:ln w="12700">
            <a:miter lim="400000"/>
          </a:ln>
        </p:spPr>
      </p:pic>
      <p:pic>
        <p:nvPicPr>
          <p:cNvPr id="286" name="IMG_6628.HEIC" descr="IMG_6628.HEIC"/>
          <p:cNvPicPr>
            <a:picLocks noChangeAspect="1"/>
          </p:cNvPicPr>
          <p:nvPr/>
        </p:nvPicPr>
        <p:blipFill>
          <a:blip r:embed="rId4"/>
          <a:stretch>
            <a:fillRect/>
          </a:stretch>
        </p:blipFill>
        <p:spPr>
          <a:xfrm>
            <a:off x="17493846" y="1895810"/>
            <a:ext cx="6231964" cy="8309284"/>
          </a:xfrm>
          <a:prstGeom prst="rect">
            <a:avLst/>
          </a:prstGeom>
          <a:ln w="12700">
            <a:miter lim="400000"/>
          </a:ln>
        </p:spPr>
      </p:pic>
      <p:pic>
        <p:nvPicPr>
          <p:cNvPr id="287" name="IMG_6956.HEIC" descr="IMG_6956.HEIC"/>
          <p:cNvPicPr>
            <a:picLocks noChangeAspect="1"/>
          </p:cNvPicPr>
          <p:nvPr/>
        </p:nvPicPr>
        <p:blipFill>
          <a:blip r:embed="rId5"/>
          <a:srcRect t="22570" b="6486"/>
          <a:stretch>
            <a:fillRect/>
          </a:stretch>
        </p:blipFill>
        <p:spPr>
          <a:xfrm>
            <a:off x="7301584" y="6606327"/>
            <a:ext cx="5481496" cy="51850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sp>
        <p:nvSpPr>
          <p:cNvPr id="290" name="https://www.geo.de/natur/igeltor-bauen--kleine-luecken-im-zaun-schaffen-grosse-lebensraeume-35128976.html…"/>
          <p:cNvSpPr txBox="1">
            <a:spLocks noGrp="1"/>
          </p:cNvSpPr>
          <p:nvPr>
            <p:ph type="body" idx="1"/>
          </p:nvPr>
        </p:nvSpPr>
        <p:spPr>
          <a:xfrm>
            <a:off x="571500" y="2586692"/>
            <a:ext cx="23241000" cy="9528050"/>
          </a:xfrm>
          <a:prstGeom prst="rect">
            <a:avLst/>
          </a:prstGeom>
        </p:spPr>
        <p:txBody>
          <a:bodyPr/>
          <a:lstStyle/>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endParaRPr/>
          </a:p>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r>
              <a:rPr u="sng">
                <a:hlinkClick r:id="rId2"/>
              </a:rPr>
              <a:t>https://www.geo.de/natur/igeltor-bauen--kleine-luecken-im-zaun-schaffen-grosse-lebensraeume-35128976.html</a:t>
            </a:r>
          </a:p>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endParaRPr u="sng">
              <a:hlinkClick r:id="rId2"/>
            </a:endParaRPr>
          </a:p>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r>
              <a:rPr u="sng">
                <a:hlinkClick r:id="rId3"/>
              </a:rPr>
              <a:t>https://www.igel-in-bayern.de/wp-content/uploads/2022/01/igel-schutz-tipps-1.pdf</a:t>
            </a:r>
          </a:p>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endParaRPr u="sng">
              <a:hlinkClick r:id="rId3"/>
            </a:endParaRPr>
          </a:p>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r>
              <a:rPr u="sng">
                <a:hlinkClick r:id="rId4"/>
              </a:rPr>
              <a:t>https://www.nabu.de/umwelt-und-ressourcen/oekologisch-leben/balkon-und-garten/grundlagen/index.html</a:t>
            </a:r>
          </a:p>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endParaRPr u="sng">
              <a:hlinkClick r:id="rId4"/>
            </a:endParaRPr>
          </a:p>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r>
              <a:rPr u="sng">
                <a:hlinkClick r:id="rId5"/>
              </a:rPr>
              <a:t>https://niedersachsen.nabu.de/umwelt-und-ressourcen/oekologisch-leben/tipps-haus-garten/13064.html</a:t>
            </a:r>
          </a:p>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endParaRPr u="sng">
              <a:hlinkClick r:id="rId5"/>
            </a:endParaRPr>
          </a:p>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r>
              <a:rPr u="sng">
                <a:hlinkClick r:id="rId6"/>
              </a:rPr>
              <a:t>https://igelzentrum.ch/igelfreundlichergarten</a:t>
            </a:r>
          </a:p>
          <a:p>
            <a:pPr marL="0" indent="0" defTabSz="817244">
              <a:lnSpc>
                <a:spcPct val="100000"/>
              </a:lnSpc>
              <a:spcBef>
                <a:spcPts val="3500"/>
              </a:spcBef>
              <a:buClrTx/>
              <a:buSzTx/>
              <a:buNone/>
              <a:defRPr sz="2475" spc="-24">
                <a:latin typeface="Apple Braille Outline 6 Dot"/>
                <a:ea typeface="Apple Braille Outline 6 Dot"/>
                <a:cs typeface="Apple Braille Outline 6 Dot"/>
                <a:sym typeface="Apple Braille Outline 6 Dot"/>
              </a:defRPr>
            </a:pPr>
            <a:endParaRPr u="sng">
              <a:hlinkClick r:id="rId6"/>
            </a:endParaRPr>
          </a:p>
          <a:p>
            <a:pPr marL="0" indent="0" defTabSz="817244">
              <a:spcBef>
                <a:spcPts val="3500"/>
              </a:spcBef>
              <a:buClrTx/>
              <a:buSzTx/>
              <a:buNone/>
              <a:defRPr sz="2475" spc="-24">
                <a:latin typeface="Apple Braille Outline 6 Dot"/>
                <a:ea typeface="Apple Braille Outline 6 Dot"/>
                <a:cs typeface="Apple Braille Outline 6 Dot"/>
                <a:sym typeface="Apple Braille Outline 6 Dot"/>
              </a:defRPr>
            </a:pPr>
            <a:r>
              <a:rPr u="sng">
                <a:hlinkClick r:id="rId7"/>
              </a:rPr>
              <a:t>https://www.gartenreich-projekt.de/</a:t>
            </a:r>
          </a:p>
        </p:txBody>
      </p:sp>
      <p:sp>
        <p:nvSpPr>
          <p:cNvPr id="291" name="Weitere Informationen und Tipps zum Igel und für einen naturnahen Garten finden Sie u.a. hier:"/>
          <p:cNvSpPr txBox="1">
            <a:spLocks noGrp="1"/>
          </p:cNvSpPr>
          <p:nvPr>
            <p:ph type="title"/>
          </p:nvPr>
        </p:nvSpPr>
        <p:spPr>
          <a:prstGeom prst="rect">
            <a:avLst/>
          </a:prstGeom>
        </p:spPr>
        <p:txBody>
          <a:bodyPr/>
          <a:lstStyle/>
          <a:p>
            <a:r>
              <a:t>Weitere Informationen und Tipps zum Igel und für einen naturnahen Garten finden Sie u.a. hier:</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hueOff val="-42304"/>
            <a:satOff val="23749"/>
            <a:lumOff val="-45745"/>
          </a:schemeClr>
        </a:solidFill>
        <a:effectLst/>
      </p:bgPr>
    </p:bg>
    <p:spTree>
      <p:nvGrpSpPr>
        <p:cNvPr id="1" name=""/>
        <p:cNvGrpSpPr/>
        <p:nvPr/>
      </p:nvGrpSpPr>
      <p:grpSpPr>
        <a:xfrm>
          <a:off x="0" y="0"/>
          <a:ext cx="0" cy="0"/>
          <a:chOff x="0" y="0"/>
          <a:chExt cx="0" cy="0"/>
        </a:xfrm>
      </p:grpSpPr>
      <p:sp>
        <p:nvSpPr>
          <p:cNvPr id="293"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sp>
        <p:nvSpPr>
          <p:cNvPr id="294" name="Danke für die Aufmerksamkeit!"/>
          <p:cNvSpPr txBox="1">
            <a:spLocks noGrp="1"/>
          </p:cNvSpPr>
          <p:nvPr>
            <p:ph type="title"/>
          </p:nvPr>
        </p:nvSpPr>
        <p:spPr>
          <a:prstGeom prst="rect">
            <a:avLst/>
          </a:prstGeom>
        </p:spPr>
        <p:txBody>
          <a:bodyPr/>
          <a:lstStyle>
            <a:lvl1pPr>
              <a:defRPr sz="9000" spc="-180"/>
            </a:lvl1pPr>
          </a:lstStyle>
          <a:p>
            <a:r>
              <a:t>Danke für die Aufmerksamkeit!</a:t>
            </a:r>
          </a:p>
        </p:txBody>
      </p:sp>
      <p:pic>
        <p:nvPicPr>
          <p:cNvPr id="295" name="merkmale_geraeusche_steckbrief_igel_merkmale_gerausche_slider_1.jpeg" descr="merkmale_geraeusche_steckbrief_igel_merkmale_gerausche_slider_1.jpeg"/>
          <p:cNvPicPr>
            <a:picLocks noChangeAspect="1"/>
          </p:cNvPicPr>
          <p:nvPr/>
        </p:nvPicPr>
        <p:blipFill>
          <a:blip r:embed="rId2"/>
          <a:stretch>
            <a:fillRect/>
          </a:stretch>
        </p:blipFill>
        <p:spPr>
          <a:xfrm>
            <a:off x="405641" y="2329607"/>
            <a:ext cx="23572718" cy="9785135"/>
          </a:xfrm>
          <a:prstGeom prst="rect">
            <a:avLst/>
          </a:prstGeom>
          <a:ln w="12700">
            <a:miter lim="400000"/>
          </a:ln>
        </p:spPr>
      </p:pic>
      <p:sp>
        <p:nvSpPr>
          <p:cNvPr id="296" name="©Deutsche Wildtier Stiftung"/>
          <p:cNvSpPr txBox="1"/>
          <p:nvPr/>
        </p:nvSpPr>
        <p:spPr>
          <a:xfrm>
            <a:off x="21577996" y="11814919"/>
            <a:ext cx="2327911" cy="299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1400" spc="0">
                <a:solidFill>
                  <a:srgbClr val="FFFFFF"/>
                </a:solidFill>
                <a:latin typeface="Helvetica Neue"/>
                <a:ea typeface="Helvetica Neue"/>
                <a:cs typeface="Helvetica Neue"/>
                <a:sym typeface="Helvetica Neue"/>
              </a:defRPr>
            </a:lvl1pPr>
          </a:lstStyle>
          <a:p>
            <a:r>
              <a:t>©Deutsche Wildtier Stiftung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sp>
        <p:nvSpPr>
          <p:cNvPr id="203" name="Die Vorfahren des Igels lebten schon vor etwa 65 Millionen Jahren. Das jetziges Aussehen besitzt er seit ca. 15 Millionen Jahren.…"/>
          <p:cNvSpPr txBox="1">
            <a:spLocks noGrp="1"/>
          </p:cNvSpPr>
          <p:nvPr>
            <p:ph type="body" idx="1"/>
          </p:nvPr>
        </p:nvSpPr>
        <p:spPr>
          <a:xfrm>
            <a:off x="571500" y="2527113"/>
            <a:ext cx="23241000" cy="9074337"/>
          </a:xfrm>
          <a:prstGeom prst="rect">
            <a:avLst/>
          </a:prstGeom>
        </p:spPr>
        <p:txBody>
          <a:bodyPr/>
          <a:lstStyle/>
          <a:p>
            <a:pPr marL="166254" indent="-166254" defTabSz="457200">
              <a:lnSpc>
                <a:spcPct val="200000"/>
              </a:lnSpc>
              <a:spcBef>
                <a:spcPts val="0"/>
              </a:spcBef>
              <a:buClrTx/>
              <a:buSzPct val="120000"/>
              <a:buChar char="-"/>
              <a:defRPr sz="2500" spc="0">
                <a:latin typeface="Apple Braille Outline 6 Dot"/>
                <a:ea typeface="Apple Braille Outline 6 Dot"/>
                <a:cs typeface="Apple Braille Outline 6 Dot"/>
                <a:sym typeface="Apple Braille Outline 6 Dot"/>
              </a:defRPr>
            </a:pPr>
            <a:r>
              <a:t> Die Vorfahren des Igels lebten schon vor etwa 65 Millionen Jahren. Das jetziges Aussehen besitzt er seit ca. 15 Millionen Jahren.</a:t>
            </a:r>
          </a:p>
          <a:p>
            <a:pPr marL="166254" indent="-166254" defTabSz="457200">
              <a:lnSpc>
                <a:spcPct val="200000"/>
              </a:lnSpc>
              <a:spcBef>
                <a:spcPts val="0"/>
              </a:spcBef>
              <a:buClrTx/>
              <a:buSzPct val="120000"/>
              <a:buChar char="-"/>
              <a:defRPr sz="2500" spc="0">
                <a:latin typeface="Apple Braille Outline 6 Dot"/>
                <a:ea typeface="Apple Braille Outline 6 Dot"/>
                <a:cs typeface="Apple Braille Outline 6 Dot"/>
                <a:sym typeface="Apple Braille Outline 6 Dot"/>
              </a:defRPr>
            </a:pPr>
            <a:r>
              <a:t> Familie der Igel gehört zu den Insektenfressern, wobei der Igel der größte Vertreter dieser Ordnung ist, zu der auch Maulwurf und Spitzmäuse zählen.</a:t>
            </a:r>
          </a:p>
          <a:p>
            <a:pPr marL="166254" indent="-166254" defTabSz="457200">
              <a:lnSpc>
                <a:spcPct val="200000"/>
              </a:lnSpc>
              <a:spcBef>
                <a:spcPts val="0"/>
              </a:spcBef>
              <a:buClrTx/>
              <a:buSzPct val="120000"/>
              <a:buChar char="-"/>
              <a:defRPr sz="2500" spc="0">
                <a:latin typeface="Apple Braille Outline 6 Dot"/>
                <a:ea typeface="Apple Braille Outline 6 Dot"/>
                <a:cs typeface="Apple Braille Outline 6 Dot"/>
                <a:sym typeface="Apple Braille Outline 6 Dot"/>
              </a:defRPr>
            </a:pPr>
            <a:r>
              <a:t> Ein erwachsenes Tier ist ca. 30 cm groß und wiegt zwischen 800 und 1500 g.</a:t>
            </a:r>
          </a:p>
          <a:p>
            <a:pPr marL="166254" indent="-166254" defTabSz="457200">
              <a:lnSpc>
                <a:spcPct val="200000"/>
              </a:lnSpc>
              <a:spcBef>
                <a:spcPts val="0"/>
              </a:spcBef>
              <a:buClrTx/>
              <a:buSzPct val="120000"/>
              <a:buChar char="-"/>
              <a:defRPr sz="2500" spc="0">
                <a:latin typeface="Apple Braille Outline 6 Dot"/>
                <a:ea typeface="Apple Braille Outline 6 Dot"/>
                <a:cs typeface="Apple Braille Outline 6 Dot"/>
                <a:sym typeface="Apple Braille Outline 6 Dot"/>
              </a:defRPr>
            </a:pPr>
            <a:r>
              <a:t> Bei Gefahr läuft der Igel nicht weg sondern rollt zu eine Stachelkugel zusammen. Um die 5000 bis 7000 einzelne Stacheln bedecken seine  Körper. Sie sind ca. 1,5 bis 3 cm lang und innen hol.</a:t>
            </a:r>
          </a:p>
          <a:p>
            <a:pPr marL="166254" indent="-166254" defTabSz="457200">
              <a:lnSpc>
                <a:spcPct val="200000"/>
              </a:lnSpc>
              <a:spcBef>
                <a:spcPts val="0"/>
              </a:spcBef>
              <a:buClrTx/>
              <a:buSzPct val="120000"/>
              <a:buChar char="-"/>
              <a:defRPr sz="2500" spc="0">
                <a:latin typeface="Apple Braille Outline 6 Dot"/>
                <a:ea typeface="Apple Braille Outline 6 Dot"/>
                <a:cs typeface="Apple Braille Outline 6 Dot"/>
                <a:sym typeface="Apple Braille Outline 6 Dot"/>
              </a:defRPr>
            </a:pPr>
            <a:r>
              <a:t> Natürliche Feinde sind Uhu, Dachs, Fuchs und einige Marderarten.</a:t>
            </a:r>
          </a:p>
          <a:p>
            <a:pPr marL="166254" indent="-166254" defTabSz="457200">
              <a:lnSpc>
                <a:spcPct val="200000"/>
              </a:lnSpc>
              <a:spcBef>
                <a:spcPts val="0"/>
              </a:spcBef>
              <a:buClrTx/>
              <a:buSzPct val="120000"/>
              <a:buChar char="-"/>
              <a:defRPr sz="2500" spc="0">
                <a:latin typeface="Apple Braille Outline 6 Dot"/>
                <a:ea typeface="Apple Braille Outline 6 Dot"/>
                <a:cs typeface="Apple Braille Outline 6 Dot"/>
                <a:sym typeface="Apple Braille Outline 6 Dot"/>
              </a:defRPr>
            </a:pPr>
            <a:r>
              <a:t> Der Igel hält einen echten Winterschlaf in dem er bis zu 40% seines Gewichtes verlieren kann. </a:t>
            </a:r>
          </a:p>
          <a:p>
            <a:pPr marL="166254" indent="-166254" defTabSz="457200">
              <a:lnSpc>
                <a:spcPct val="200000"/>
              </a:lnSpc>
              <a:spcBef>
                <a:spcPts val="0"/>
              </a:spcBef>
              <a:buClrTx/>
              <a:buSzPct val="120000"/>
              <a:buChar char="-"/>
              <a:defRPr sz="2500" spc="0">
                <a:latin typeface="Apple Braille Outline 6 Dot"/>
                <a:ea typeface="Apple Braille Outline 6 Dot"/>
                <a:cs typeface="Apple Braille Outline 6 Dot"/>
                <a:sym typeface="Apple Braille Outline 6 Dot"/>
              </a:defRPr>
            </a:pPr>
            <a:r>
              <a:t> Die Lebenserwartung lag zwischen 4 und 6 Jahre. Mittlerweile wurde diese auf 2 bis 4 Jahre verringert. </a:t>
            </a:r>
          </a:p>
        </p:txBody>
      </p:sp>
      <p:sp>
        <p:nvSpPr>
          <p:cNvPr id="204" name="Steckbrief Braunbrustigel (Erinaceus europaeus), auch Westigel genannt"/>
          <p:cNvSpPr txBox="1">
            <a:spLocks noGrp="1"/>
          </p:cNvSpPr>
          <p:nvPr>
            <p:ph type="title"/>
          </p:nvPr>
        </p:nvSpPr>
        <p:spPr>
          <a:prstGeom prst="rect">
            <a:avLst/>
          </a:prstGeom>
        </p:spPr>
        <p:txBody>
          <a:bodyPr/>
          <a:lstStyle>
            <a:lvl1pPr defTabSz="412750">
              <a:defRPr sz="6100" spc="-122"/>
            </a:lvl1pPr>
          </a:lstStyle>
          <a:p>
            <a:r>
              <a:t>Steckbrief Braunbrustigel (Erinaceus europaeus), auch Westigel genannt</a:t>
            </a:r>
          </a:p>
        </p:txBody>
      </p:sp>
      <p:pic>
        <p:nvPicPr>
          <p:cNvPr id="205" name="103-005-008-002_erinaceus_europaeus_map.jpg" descr="103-005-008-002_erinaceus_europaeus_map.jpg"/>
          <p:cNvPicPr>
            <a:picLocks noChangeAspect="1"/>
          </p:cNvPicPr>
          <p:nvPr/>
        </p:nvPicPr>
        <p:blipFill>
          <a:blip r:embed="rId2"/>
          <a:stretch>
            <a:fillRect/>
          </a:stretch>
        </p:blipFill>
        <p:spPr>
          <a:xfrm>
            <a:off x="16215224" y="5525092"/>
            <a:ext cx="6799465" cy="7108065"/>
          </a:xfrm>
          <a:prstGeom prst="rect">
            <a:avLst/>
          </a:prstGeom>
          <a:ln w="12700">
            <a:miter lim="400000"/>
          </a:ln>
        </p:spPr>
      </p:pic>
      <p:pic>
        <p:nvPicPr>
          <p:cNvPr id="206" name="ein-igel-schuetzt-sich_igel_einrollen-bei-gefahr_05_serie_ingo-arndt.jpeg" descr="ein-igel-schuetzt-sich_igel_einrollen-bei-gefahr_05_serie_ingo-arndt.jpeg"/>
          <p:cNvPicPr>
            <a:picLocks noChangeAspect="1"/>
          </p:cNvPicPr>
          <p:nvPr/>
        </p:nvPicPr>
        <p:blipFill>
          <a:blip r:embed="rId3"/>
          <a:srcRect l="11474" t="19746" r="24547" b="30438"/>
          <a:stretch>
            <a:fillRect/>
          </a:stretch>
        </p:blipFill>
        <p:spPr>
          <a:xfrm>
            <a:off x="3684248" y="9270351"/>
            <a:ext cx="4607666" cy="2242256"/>
          </a:xfrm>
          <a:custGeom>
            <a:avLst/>
            <a:gdLst/>
            <a:ahLst/>
            <a:cxnLst>
              <a:cxn ang="0">
                <a:pos x="wd2" y="hd2"/>
              </a:cxn>
              <a:cxn ang="5400000">
                <a:pos x="wd2" y="hd2"/>
              </a:cxn>
              <a:cxn ang="10800000">
                <a:pos x="wd2" y="hd2"/>
              </a:cxn>
              <a:cxn ang="16200000">
                <a:pos x="wd2" y="hd2"/>
              </a:cxn>
            </a:cxnLst>
            <a:rect l="0" t="0" r="r" b="b"/>
            <a:pathLst>
              <a:path w="21563" h="21530" extrusionOk="0">
                <a:moveTo>
                  <a:pt x="11824" y="0"/>
                </a:moveTo>
                <a:cubicBezTo>
                  <a:pt x="11740" y="0"/>
                  <a:pt x="11653" y="113"/>
                  <a:pt x="11653" y="221"/>
                </a:cubicBezTo>
                <a:cubicBezTo>
                  <a:pt x="11653" y="249"/>
                  <a:pt x="11628" y="321"/>
                  <a:pt x="11599" y="381"/>
                </a:cubicBezTo>
                <a:cubicBezTo>
                  <a:pt x="11553" y="476"/>
                  <a:pt x="11509" y="491"/>
                  <a:pt x="11272" y="492"/>
                </a:cubicBezTo>
                <a:cubicBezTo>
                  <a:pt x="10953" y="493"/>
                  <a:pt x="10869" y="553"/>
                  <a:pt x="10856" y="793"/>
                </a:cubicBezTo>
                <a:cubicBezTo>
                  <a:pt x="10841" y="1062"/>
                  <a:pt x="10794" y="1062"/>
                  <a:pt x="10672" y="781"/>
                </a:cubicBezTo>
                <a:lnTo>
                  <a:pt x="10561" y="518"/>
                </a:lnTo>
                <a:lnTo>
                  <a:pt x="10299" y="518"/>
                </a:lnTo>
                <a:cubicBezTo>
                  <a:pt x="10155" y="518"/>
                  <a:pt x="9988" y="549"/>
                  <a:pt x="9927" y="587"/>
                </a:cubicBezTo>
                <a:cubicBezTo>
                  <a:pt x="9849" y="636"/>
                  <a:pt x="9795" y="641"/>
                  <a:pt x="9745" y="602"/>
                </a:cubicBezTo>
                <a:cubicBezTo>
                  <a:pt x="9571" y="466"/>
                  <a:pt x="9249" y="634"/>
                  <a:pt x="9218" y="876"/>
                </a:cubicBezTo>
                <a:cubicBezTo>
                  <a:pt x="9205" y="976"/>
                  <a:pt x="9199" y="979"/>
                  <a:pt x="9129" y="903"/>
                </a:cubicBezTo>
                <a:cubicBezTo>
                  <a:pt x="9044" y="813"/>
                  <a:pt x="8809" y="793"/>
                  <a:pt x="8713" y="869"/>
                </a:cubicBezTo>
                <a:cubicBezTo>
                  <a:pt x="8678" y="896"/>
                  <a:pt x="8613" y="999"/>
                  <a:pt x="8566" y="1097"/>
                </a:cubicBezTo>
                <a:lnTo>
                  <a:pt x="8480" y="1277"/>
                </a:lnTo>
                <a:lnTo>
                  <a:pt x="8179" y="1238"/>
                </a:lnTo>
                <a:cubicBezTo>
                  <a:pt x="8014" y="1220"/>
                  <a:pt x="7854" y="1197"/>
                  <a:pt x="7825" y="1185"/>
                </a:cubicBezTo>
                <a:cubicBezTo>
                  <a:pt x="7795" y="1173"/>
                  <a:pt x="7758" y="1186"/>
                  <a:pt x="7739" y="1216"/>
                </a:cubicBezTo>
                <a:cubicBezTo>
                  <a:pt x="7721" y="1246"/>
                  <a:pt x="7706" y="1254"/>
                  <a:pt x="7706" y="1231"/>
                </a:cubicBezTo>
                <a:cubicBezTo>
                  <a:pt x="7706" y="1208"/>
                  <a:pt x="7672" y="1265"/>
                  <a:pt x="7632" y="1357"/>
                </a:cubicBezTo>
                <a:cubicBezTo>
                  <a:pt x="7563" y="1513"/>
                  <a:pt x="7548" y="1522"/>
                  <a:pt x="7379" y="1517"/>
                </a:cubicBezTo>
                <a:cubicBezTo>
                  <a:pt x="7167" y="1510"/>
                  <a:pt x="7122" y="1571"/>
                  <a:pt x="7100" y="1905"/>
                </a:cubicBezTo>
                <a:cubicBezTo>
                  <a:pt x="7085" y="2140"/>
                  <a:pt x="7066" y="2171"/>
                  <a:pt x="6916" y="2199"/>
                </a:cubicBezTo>
                <a:cubicBezTo>
                  <a:pt x="6864" y="2209"/>
                  <a:pt x="6808" y="2169"/>
                  <a:pt x="6760" y="2092"/>
                </a:cubicBezTo>
                <a:cubicBezTo>
                  <a:pt x="6550" y="1753"/>
                  <a:pt x="6276" y="1959"/>
                  <a:pt x="6300" y="2439"/>
                </a:cubicBezTo>
                <a:cubicBezTo>
                  <a:pt x="6312" y="2684"/>
                  <a:pt x="6273" y="2732"/>
                  <a:pt x="5986" y="2824"/>
                </a:cubicBezTo>
                <a:cubicBezTo>
                  <a:pt x="5897" y="2852"/>
                  <a:pt x="5642" y="2994"/>
                  <a:pt x="5555" y="3064"/>
                </a:cubicBezTo>
                <a:cubicBezTo>
                  <a:pt x="5500" y="3108"/>
                  <a:pt x="5457" y="3180"/>
                  <a:pt x="5239" y="3586"/>
                </a:cubicBezTo>
                <a:cubicBezTo>
                  <a:pt x="5149" y="3754"/>
                  <a:pt x="5133" y="3815"/>
                  <a:pt x="5135" y="3994"/>
                </a:cubicBezTo>
                <a:lnTo>
                  <a:pt x="5139" y="4203"/>
                </a:lnTo>
                <a:lnTo>
                  <a:pt x="4929" y="4401"/>
                </a:lnTo>
                <a:cubicBezTo>
                  <a:pt x="4814" y="4509"/>
                  <a:pt x="4713" y="4596"/>
                  <a:pt x="4703" y="4596"/>
                </a:cubicBezTo>
                <a:cubicBezTo>
                  <a:pt x="4693" y="4596"/>
                  <a:pt x="4633" y="4648"/>
                  <a:pt x="4569" y="4714"/>
                </a:cubicBezTo>
                <a:cubicBezTo>
                  <a:pt x="4477" y="4808"/>
                  <a:pt x="4446" y="4878"/>
                  <a:pt x="4422" y="5042"/>
                </a:cubicBezTo>
                <a:cubicBezTo>
                  <a:pt x="4372" y="5386"/>
                  <a:pt x="4274" y="5570"/>
                  <a:pt x="4093" y="5663"/>
                </a:cubicBezTo>
                <a:cubicBezTo>
                  <a:pt x="4005" y="5708"/>
                  <a:pt x="3915" y="5761"/>
                  <a:pt x="3893" y="5777"/>
                </a:cubicBezTo>
                <a:cubicBezTo>
                  <a:pt x="3871" y="5793"/>
                  <a:pt x="3846" y="5808"/>
                  <a:pt x="3839" y="5811"/>
                </a:cubicBezTo>
                <a:cubicBezTo>
                  <a:pt x="3832" y="5815"/>
                  <a:pt x="3810" y="5852"/>
                  <a:pt x="3791" y="5891"/>
                </a:cubicBezTo>
                <a:cubicBezTo>
                  <a:pt x="3772" y="5930"/>
                  <a:pt x="3710" y="5990"/>
                  <a:pt x="3653" y="6025"/>
                </a:cubicBezTo>
                <a:cubicBezTo>
                  <a:pt x="3530" y="6101"/>
                  <a:pt x="3474" y="6279"/>
                  <a:pt x="3518" y="6448"/>
                </a:cubicBezTo>
                <a:cubicBezTo>
                  <a:pt x="3545" y="6552"/>
                  <a:pt x="3539" y="6561"/>
                  <a:pt x="3447" y="6593"/>
                </a:cubicBezTo>
                <a:cubicBezTo>
                  <a:pt x="3177" y="6685"/>
                  <a:pt x="2959" y="6936"/>
                  <a:pt x="2959" y="7153"/>
                </a:cubicBezTo>
                <a:cubicBezTo>
                  <a:pt x="2959" y="7191"/>
                  <a:pt x="2932" y="7223"/>
                  <a:pt x="2899" y="7225"/>
                </a:cubicBezTo>
                <a:cubicBezTo>
                  <a:pt x="2653" y="7242"/>
                  <a:pt x="2565" y="7515"/>
                  <a:pt x="2691" y="7877"/>
                </a:cubicBezTo>
                <a:cubicBezTo>
                  <a:pt x="2720" y="7960"/>
                  <a:pt x="2738" y="8044"/>
                  <a:pt x="2728" y="8064"/>
                </a:cubicBezTo>
                <a:cubicBezTo>
                  <a:pt x="2719" y="8083"/>
                  <a:pt x="2654" y="8098"/>
                  <a:pt x="2585" y="8098"/>
                </a:cubicBezTo>
                <a:cubicBezTo>
                  <a:pt x="2392" y="8098"/>
                  <a:pt x="2312" y="8371"/>
                  <a:pt x="2440" y="8589"/>
                </a:cubicBezTo>
                <a:cubicBezTo>
                  <a:pt x="2462" y="8626"/>
                  <a:pt x="2479" y="8716"/>
                  <a:pt x="2479" y="8788"/>
                </a:cubicBezTo>
                <a:cubicBezTo>
                  <a:pt x="2479" y="8893"/>
                  <a:pt x="2464" y="8917"/>
                  <a:pt x="2405" y="8917"/>
                </a:cubicBezTo>
                <a:cubicBezTo>
                  <a:pt x="2232" y="8919"/>
                  <a:pt x="2160" y="9076"/>
                  <a:pt x="2160" y="9443"/>
                </a:cubicBezTo>
                <a:cubicBezTo>
                  <a:pt x="2160" y="9583"/>
                  <a:pt x="2014" y="9892"/>
                  <a:pt x="1874" y="10049"/>
                </a:cubicBezTo>
                <a:cubicBezTo>
                  <a:pt x="1786" y="10147"/>
                  <a:pt x="1761" y="10255"/>
                  <a:pt x="1761" y="10525"/>
                </a:cubicBezTo>
                <a:cubicBezTo>
                  <a:pt x="1760" y="10614"/>
                  <a:pt x="1736" y="10724"/>
                  <a:pt x="1707" y="10777"/>
                </a:cubicBezTo>
                <a:cubicBezTo>
                  <a:pt x="1609" y="10950"/>
                  <a:pt x="1624" y="11235"/>
                  <a:pt x="1746" y="11528"/>
                </a:cubicBezTo>
                <a:cubicBezTo>
                  <a:pt x="1836" y="11743"/>
                  <a:pt x="1870" y="11981"/>
                  <a:pt x="1811" y="11981"/>
                </a:cubicBezTo>
                <a:cubicBezTo>
                  <a:pt x="1794" y="11981"/>
                  <a:pt x="1785" y="12076"/>
                  <a:pt x="1788" y="12213"/>
                </a:cubicBezTo>
                <a:cubicBezTo>
                  <a:pt x="1796" y="12471"/>
                  <a:pt x="1769" y="12694"/>
                  <a:pt x="1731" y="12694"/>
                </a:cubicBezTo>
                <a:cubicBezTo>
                  <a:pt x="1717" y="12694"/>
                  <a:pt x="1707" y="12816"/>
                  <a:pt x="1707" y="12964"/>
                </a:cubicBezTo>
                <a:cubicBezTo>
                  <a:pt x="1707" y="13113"/>
                  <a:pt x="1693" y="13247"/>
                  <a:pt x="1679" y="13265"/>
                </a:cubicBezTo>
                <a:cubicBezTo>
                  <a:pt x="1644" y="13309"/>
                  <a:pt x="1644" y="13660"/>
                  <a:pt x="1679" y="13704"/>
                </a:cubicBezTo>
                <a:cubicBezTo>
                  <a:pt x="1693" y="13722"/>
                  <a:pt x="1707" y="13928"/>
                  <a:pt x="1707" y="14161"/>
                </a:cubicBezTo>
                <a:cubicBezTo>
                  <a:pt x="1707" y="14394"/>
                  <a:pt x="1716" y="14609"/>
                  <a:pt x="1729" y="14637"/>
                </a:cubicBezTo>
                <a:cubicBezTo>
                  <a:pt x="1742" y="14666"/>
                  <a:pt x="1760" y="14861"/>
                  <a:pt x="1770" y="15072"/>
                </a:cubicBezTo>
                <a:cubicBezTo>
                  <a:pt x="1786" y="15431"/>
                  <a:pt x="1784" y="15464"/>
                  <a:pt x="1720" y="15605"/>
                </a:cubicBezTo>
                <a:cubicBezTo>
                  <a:pt x="1682" y="15688"/>
                  <a:pt x="1635" y="15758"/>
                  <a:pt x="1618" y="15758"/>
                </a:cubicBezTo>
                <a:cubicBezTo>
                  <a:pt x="1600" y="15758"/>
                  <a:pt x="1572" y="15803"/>
                  <a:pt x="1554" y="15860"/>
                </a:cubicBezTo>
                <a:cubicBezTo>
                  <a:pt x="1537" y="15918"/>
                  <a:pt x="1450" y="16057"/>
                  <a:pt x="1361" y="16169"/>
                </a:cubicBezTo>
                <a:cubicBezTo>
                  <a:pt x="1272" y="16281"/>
                  <a:pt x="1200" y="16395"/>
                  <a:pt x="1200" y="16421"/>
                </a:cubicBezTo>
                <a:cubicBezTo>
                  <a:pt x="1200" y="16446"/>
                  <a:pt x="1154" y="16524"/>
                  <a:pt x="1099" y="16596"/>
                </a:cubicBezTo>
                <a:cubicBezTo>
                  <a:pt x="1044" y="16668"/>
                  <a:pt x="919" y="16892"/>
                  <a:pt x="821" y="17091"/>
                </a:cubicBezTo>
                <a:cubicBezTo>
                  <a:pt x="722" y="17291"/>
                  <a:pt x="630" y="17453"/>
                  <a:pt x="615" y="17453"/>
                </a:cubicBezTo>
                <a:cubicBezTo>
                  <a:pt x="599" y="17453"/>
                  <a:pt x="587" y="17475"/>
                  <a:pt x="587" y="17503"/>
                </a:cubicBezTo>
                <a:cubicBezTo>
                  <a:pt x="587" y="17531"/>
                  <a:pt x="558" y="17573"/>
                  <a:pt x="525" y="17594"/>
                </a:cubicBezTo>
                <a:cubicBezTo>
                  <a:pt x="492" y="17615"/>
                  <a:pt x="460" y="17647"/>
                  <a:pt x="453" y="17667"/>
                </a:cubicBezTo>
                <a:cubicBezTo>
                  <a:pt x="446" y="17686"/>
                  <a:pt x="374" y="17788"/>
                  <a:pt x="293" y="17892"/>
                </a:cubicBezTo>
                <a:cubicBezTo>
                  <a:pt x="108" y="18129"/>
                  <a:pt x="86" y="18172"/>
                  <a:pt x="65" y="18349"/>
                </a:cubicBezTo>
                <a:cubicBezTo>
                  <a:pt x="55" y="18428"/>
                  <a:pt x="37" y="18508"/>
                  <a:pt x="24" y="18524"/>
                </a:cubicBezTo>
                <a:cubicBezTo>
                  <a:pt x="-17" y="18576"/>
                  <a:pt x="-3" y="18737"/>
                  <a:pt x="52" y="18833"/>
                </a:cubicBezTo>
                <a:cubicBezTo>
                  <a:pt x="81" y="18883"/>
                  <a:pt x="162" y="18959"/>
                  <a:pt x="232" y="19000"/>
                </a:cubicBezTo>
                <a:cubicBezTo>
                  <a:pt x="351" y="19072"/>
                  <a:pt x="361" y="19090"/>
                  <a:pt x="375" y="19290"/>
                </a:cubicBezTo>
                <a:cubicBezTo>
                  <a:pt x="400" y="19651"/>
                  <a:pt x="441" y="19722"/>
                  <a:pt x="778" y="19991"/>
                </a:cubicBezTo>
                <a:lnTo>
                  <a:pt x="1092" y="20243"/>
                </a:lnTo>
                <a:lnTo>
                  <a:pt x="1779" y="20212"/>
                </a:lnTo>
                <a:cubicBezTo>
                  <a:pt x="2725" y="20173"/>
                  <a:pt x="2963" y="20083"/>
                  <a:pt x="2998" y="19759"/>
                </a:cubicBezTo>
                <a:cubicBezTo>
                  <a:pt x="3030" y="19458"/>
                  <a:pt x="2962" y="19267"/>
                  <a:pt x="2739" y="19027"/>
                </a:cubicBezTo>
                <a:cubicBezTo>
                  <a:pt x="2635" y="18915"/>
                  <a:pt x="2571" y="18887"/>
                  <a:pt x="2373" y="18879"/>
                </a:cubicBezTo>
                <a:cubicBezTo>
                  <a:pt x="2242" y="18873"/>
                  <a:pt x="2108" y="18854"/>
                  <a:pt x="2074" y="18837"/>
                </a:cubicBezTo>
                <a:cubicBezTo>
                  <a:pt x="2041" y="18820"/>
                  <a:pt x="1973" y="18794"/>
                  <a:pt x="1926" y="18779"/>
                </a:cubicBezTo>
                <a:cubicBezTo>
                  <a:pt x="1876" y="18764"/>
                  <a:pt x="1839" y="18720"/>
                  <a:pt x="1839" y="18677"/>
                </a:cubicBezTo>
                <a:cubicBezTo>
                  <a:pt x="1839" y="18635"/>
                  <a:pt x="1852" y="18600"/>
                  <a:pt x="1866" y="18600"/>
                </a:cubicBezTo>
                <a:cubicBezTo>
                  <a:pt x="1881" y="18600"/>
                  <a:pt x="1892" y="18562"/>
                  <a:pt x="1892" y="18513"/>
                </a:cubicBezTo>
                <a:cubicBezTo>
                  <a:pt x="1892" y="18404"/>
                  <a:pt x="2123" y="17835"/>
                  <a:pt x="2167" y="17834"/>
                </a:cubicBezTo>
                <a:cubicBezTo>
                  <a:pt x="2184" y="17834"/>
                  <a:pt x="2234" y="17797"/>
                  <a:pt x="2277" y="17751"/>
                </a:cubicBezTo>
                <a:cubicBezTo>
                  <a:pt x="2421" y="17596"/>
                  <a:pt x="2554" y="17566"/>
                  <a:pt x="2695" y="17651"/>
                </a:cubicBezTo>
                <a:cubicBezTo>
                  <a:pt x="2767" y="17695"/>
                  <a:pt x="2827" y="17756"/>
                  <a:pt x="2827" y="17785"/>
                </a:cubicBezTo>
                <a:cubicBezTo>
                  <a:pt x="2827" y="17814"/>
                  <a:pt x="2895" y="17904"/>
                  <a:pt x="2979" y="17987"/>
                </a:cubicBezTo>
                <a:lnTo>
                  <a:pt x="3133" y="18135"/>
                </a:lnTo>
                <a:lnTo>
                  <a:pt x="3148" y="18513"/>
                </a:lnTo>
                <a:cubicBezTo>
                  <a:pt x="3168" y="18992"/>
                  <a:pt x="3215" y="19092"/>
                  <a:pt x="3419" y="19073"/>
                </a:cubicBezTo>
                <a:cubicBezTo>
                  <a:pt x="3496" y="19066"/>
                  <a:pt x="3594" y="19020"/>
                  <a:pt x="3636" y="18974"/>
                </a:cubicBezTo>
                <a:cubicBezTo>
                  <a:pt x="3709" y="18895"/>
                  <a:pt x="3724" y="18897"/>
                  <a:pt x="3830" y="19004"/>
                </a:cubicBezTo>
                <a:cubicBezTo>
                  <a:pt x="3908" y="19084"/>
                  <a:pt x="3944" y="19155"/>
                  <a:pt x="3945" y="19233"/>
                </a:cubicBezTo>
                <a:cubicBezTo>
                  <a:pt x="3947" y="19452"/>
                  <a:pt x="4292" y="19694"/>
                  <a:pt x="4602" y="19694"/>
                </a:cubicBezTo>
                <a:cubicBezTo>
                  <a:pt x="4818" y="19694"/>
                  <a:pt x="4823" y="19697"/>
                  <a:pt x="4911" y="19885"/>
                </a:cubicBezTo>
                <a:cubicBezTo>
                  <a:pt x="5116" y="20327"/>
                  <a:pt x="5143" y="20381"/>
                  <a:pt x="5180" y="20441"/>
                </a:cubicBezTo>
                <a:cubicBezTo>
                  <a:pt x="5250" y="20555"/>
                  <a:pt x="5425" y="20720"/>
                  <a:pt x="5520" y="20761"/>
                </a:cubicBezTo>
                <a:cubicBezTo>
                  <a:pt x="5571" y="20783"/>
                  <a:pt x="5624" y="20820"/>
                  <a:pt x="5639" y="20841"/>
                </a:cubicBezTo>
                <a:cubicBezTo>
                  <a:pt x="5674" y="20893"/>
                  <a:pt x="5868" y="21006"/>
                  <a:pt x="6066" y="21093"/>
                </a:cubicBezTo>
                <a:cubicBezTo>
                  <a:pt x="6570" y="21314"/>
                  <a:pt x="6768" y="21391"/>
                  <a:pt x="6851" y="21394"/>
                </a:cubicBezTo>
                <a:cubicBezTo>
                  <a:pt x="6903" y="21395"/>
                  <a:pt x="7018" y="21429"/>
                  <a:pt x="7106" y="21470"/>
                </a:cubicBezTo>
                <a:cubicBezTo>
                  <a:pt x="7384" y="21600"/>
                  <a:pt x="9744" y="21501"/>
                  <a:pt x="10185" y="21340"/>
                </a:cubicBezTo>
                <a:cubicBezTo>
                  <a:pt x="10266" y="21311"/>
                  <a:pt x="10476" y="21270"/>
                  <a:pt x="10652" y="21253"/>
                </a:cubicBezTo>
                <a:cubicBezTo>
                  <a:pt x="10828" y="21236"/>
                  <a:pt x="11031" y="21202"/>
                  <a:pt x="11105" y="21173"/>
                </a:cubicBezTo>
                <a:cubicBezTo>
                  <a:pt x="11240" y="21119"/>
                  <a:pt x="11481" y="21068"/>
                  <a:pt x="11772" y="21035"/>
                </a:cubicBezTo>
                <a:cubicBezTo>
                  <a:pt x="11860" y="21025"/>
                  <a:pt x="11950" y="21006"/>
                  <a:pt x="11972" y="20990"/>
                </a:cubicBezTo>
                <a:cubicBezTo>
                  <a:pt x="11994" y="20973"/>
                  <a:pt x="12072" y="20944"/>
                  <a:pt x="12145" y="20925"/>
                </a:cubicBezTo>
                <a:cubicBezTo>
                  <a:pt x="12218" y="20906"/>
                  <a:pt x="12356" y="20869"/>
                  <a:pt x="12451" y="20845"/>
                </a:cubicBezTo>
                <a:cubicBezTo>
                  <a:pt x="12634" y="20798"/>
                  <a:pt x="12935" y="20670"/>
                  <a:pt x="13092" y="20571"/>
                </a:cubicBezTo>
                <a:cubicBezTo>
                  <a:pt x="13143" y="20538"/>
                  <a:pt x="13262" y="20496"/>
                  <a:pt x="13358" y="20479"/>
                </a:cubicBezTo>
                <a:cubicBezTo>
                  <a:pt x="13453" y="20462"/>
                  <a:pt x="13615" y="20414"/>
                  <a:pt x="13718" y="20372"/>
                </a:cubicBezTo>
                <a:cubicBezTo>
                  <a:pt x="13821" y="20331"/>
                  <a:pt x="14025" y="20261"/>
                  <a:pt x="14171" y="20216"/>
                </a:cubicBezTo>
                <a:cubicBezTo>
                  <a:pt x="14318" y="20171"/>
                  <a:pt x="14475" y="20107"/>
                  <a:pt x="14519" y="20079"/>
                </a:cubicBezTo>
                <a:cubicBezTo>
                  <a:pt x="14664" y="19985"/>
                  <a:pt x="14993" y="19923"/>
                  <a:pt x="15492" y="19888"/>
                </a:cubicBezTo>
                <a:cubicBezTo>
                  <a:pt x="15945" y="19857"/>
                  <a:pt x="16299" y="19773"/>
                  <a:pt x="16571" y="19633"/>
                </a:cubicBezTo>
                <a:cubicBezTo>
                  <a:pt x="16630" y="19603"/>
                  <a:pt x="16735" y="19556"/>
                  <a:pt x="16805" y="19526"/>
                </a:cubicBezTo>
                <a:cubicBezTo>
                  <a:pt x="16875" y="19497"/>
                  <a:pt x="16971" y="19423"/>
                  <a:pt x="17019" y="19366"/>
                </a:cubicBezTo>
                <a:cubicBezTo>
                  <a:pt x="17066" y="19310"/>
                  <a:pt x="17164" y="19250"/>
                  <a:pt x="17236" y="19233"/>
                </a:cubicBezTo>
                <a:cubicBezTo>
                  <a:pt x="17409" y="19192"/>
                  <a:pt x="17524" y="19048"/>
                  <a:pt x="17553" y="18837"/>
                </a:cubicBezTo>
                <a:cubicBezTo>
                  <a:pt x="17575" y="18682"/>
                  <a:pt x="17592" y="18662"/>
                  <a:pt x="17741" y="18600"/>
                </a:cubicBezTo>
                <a:cubicBezTo>
                  <a:pt x="18206" y="18408"/>
                  <a:pt x="18576" y="18382"/>
                  <a:pt x="19305" y="18486"/>
                </a:cubicBezTo>
                <a:cubicBezTo>
                  <a:pt x="19518" y="18516"/>
                  <a:pt x="19901" y="18563"/>
                  <a:pt x="20157" y="18593"/>
                </a:cubicBezTo>
                <a:cubicBezTo>
                  <a:pt x="20414" y="18622"/>
                  <a:pt x="20673" y="18679"/>
                  <a:pt x="20731" y="18715"/>
                </a:cubicBezTo>
                <a:cubicBezTo>
                  <a:pt x="20861" y="18795"/>
                  <a:pt x="21177" y="18752"/>
                  <a:pt x="21309" y="18638"/>
                </a:cubicBezTo>
                <a:cubicBezTo>
                  <a:pt x="21420" y="18544"/>
                  <a:pt x="21495" y="18308"/>
                  <a:pt x="21543" y="17903"/>
                </a:cubicBezTo>
                <a:cubicBezTo>
                  <a:pt x="21583" y="17563"/>
                  <a:pt x="21565" y="17300"/>
                  <a:pt x="21491" y="17137"/>
                </a:cubicBezTo>
                <a:cubicBezTo>
                  <a:pt x="21462" y="17073"/>
                  <a:pt x="21437" y="17001"/>
                  <a:pt x="21437" y="16977"/>
                </a:cubicBezTo>
                <a:cubicBezTo>
                  <a:pt x="21437" y="16953"/>
                  <a:pt x="21377" y="16824"/>
                  <a:pt x="21303" y="16691"/>
                </a:cubicBezTo>
                <a:cubicBezTo>
                  <a:pt x="21195" y="16494"/>
                  <a:pt x="21172" y="16413"/>
                  <a:pt x="21172" y="16268"/>
                </a:cubicBezTo>
                <a:cubicBezTo>
                  <a:pt x="21172" y="16170"/>
                  <a:pt x="21158" y="16077"/>
                  <a:pt x="21144" y="16059"/>
                </a:cubicBezTo>
                <a:cubicBezTo>
                  <a:pt x="21129" y="16040"/>
                  <a:pt x="21118" y="15889"/>
                  <a:pt x="21118" y="15727"/>
                </a:cubicBezTo>
                <a:cubicBezTo>
                  <a:pt x="21118" y="15565"/>
                  <a:pt x="21129" y="15418"/>
                  <a:pt x="21144" y="15399"/>
                </a:cubicBezTo>
                <a:cubicBezTo>
                  <a:pt x="21158" y="15381"/>
                  <a:pt x="21171" y="15251"/>
                  <a:pt x="21172" y="15110"/>
                </a:cubicBezTo>
                <a:cubicBezTo>
                  <a:pt x="21172" y="14969"/>
                  <a:pt x="21191" y="14806"/>
                  <a:pt x="21212" y="14748"/>
                </a:cubicBezTo>
                <a:cubicBezTo>
                  <a:pt x="21267" y="14600"/>
                  <a:pt x="21267" y="13741"/>
                  <a:pt x="21212" y="13593"/>
                </a:cubicBezTo>
                <a:cubicBezTo>
                  <a:pt x="21182" y="13511"/>
                  <a:pt x="21172" y="13303"/>
                  <a:pt x="21172" y="12678"/>
                </a:cubicBezTo>
                <a:cubicBezTo>
                  <a:pt x="21171" y="11768"/>
                  <a:pt x="21175" y="11742"/>
                  <a:pt x="21381" y="11348"/>
                </a:cubicBezTo>
                <a:cubicBezTo>
                  <a:pt x="21489" y="11144"/>
                  <a:pt x="21500" y="11096"/>
                  <a:pt x="21511" y="10804"/>
                </a:cubicBezTo>
                <a:cubicBezTo>
                  <a:pt x="21520" y="10584"/>
                  <a:pt x="21513" y="10431"/>
                  <a:pt x="21485" y="10316"/>
                </a:cubicBezTo>
                <a:cubicBezTo>
                  <a:pt x="21410" y="9996"/>
                  <a:pt x="21388" y="9873"/>
                  <a:pt x="21374" y="9660"/>
                </a:cubicBezTo>
                <a:cubicBezTo>
                  <a:pt x="21366" y="9543"/>
                  <a:pt x="21337" y="9396"/>
                  <a:pt x="21309" y="9333"/>
                </a:cubicBezTo>
                <a:cubicBezTo>
                  <a:pt x="21281" y="9269"/>
                  <a:pt x="21251" y="9139"/>
                  <a:pt x="21242" y="9039"/>
                </a:cubicBezTo>
                <a:cubicBezTo>
                  <a:pt x="21222" y="8814"/>
                  <a:pt x="21180" y="8729"/>
                  <a:pt x="21038" y="8612"/>
                </a:cubicBezTo>
                <a:cubicBezTo>
                  <a:pt x="20970" y="8556"/>
                  <a:pt x="20917" y="8467"/>
                  <a:pt x="20902" y="8387"/>
                </a:cubicBezTo>
                <a:cubicBezTo>
                  <a:pt x="20889" y="8316"/>
                  <a:pt x="20858" y="8243"/>
                  <a:pt x="20832" y="8224"/>
                </a:cubicBezTo>
                <a:cubicBezTo>
                  <a:pt x="20806" y="8204"/>
                  <a:pt x="20761" y="8126"/>
                  <a:pt x="20731" y="8052"/>
                </a:cubicBezTo>
                <a:cubicBezTo>
                  <a:pt x="20630" y="7796"/>
                  <a:pt x="20447" y="7468"/>
                  <a:pt x="20390" y="7439"/>
                </a:cubicBezTo>
                <a:cubicBezTo>
                  <a:pt x="20344" y="7415"/>
                  <a:pt x="20329" y="7361"/>
                  <a:pt x="20323" y="7191"/>
                </a:cubicBezTo>
                <a:cubicBezTo>
                  <a:pt x="20316" y="7015"/>
                  <a:pt x="20301" y="6956"/>
                  <a:pt x="20235" y="6878"/>
                </a:cubicBezTo>
                <a:cubicBezTo>
                  <a:pt x="20191" y="6826"/>
                  <a:pt x="20105" y="6783"/>
                  <a:pt x="20046" y="6783"/>
                </a:cubicBezTo>
                <a:cubicBezTo>
                  <a:pt x="19943" y="6783"/>
                  <a:pt x="19759" y="6683"/>
                  <a:pt x="19580" y="6528"/>
                </a:cubicBezTo>
                <a:cubicBezTo>
                  <a:pt x="19534" y="6488"/>
                  <a:pt x="19480" y="6455"/>
                  <a:pt x="19459" y="6455"/>
                </a:cubicBezTo>
                <a:cubicBezTo>
                  <a:pt x="19438" y="6455"/>
                  <a:pt x="19397" y="6409"/>
                  <a:pt x="19368" y="6353"/>
                </a:cubicBezTo>
                <a:cubicBezTo>
                  <a:pt x="19339" y="6296"/>
                  <a:pt x="19289" y="6224"/>
                  <a:pt x="19257" y="6189"/>
                </a:cubicBezTo>
                <a:cubicBezTo>
                  <a:pt x="19225" y="6153"/>
                  <a:pt x="19197" y="6079"/>
                  <a:pt x="19197" y="6025"/>
                </a:cubicBezTo>
                <a:cubicBezTo>
                  <a:pt x="19197" y="5971"/>
                  <a:pt x="19169" y="5871"/>
                  <a:pt x="19132" y="5800"/>
                </a:cubicBezTo>
                <a:cubicBezTo>
                  <a:pt x="19096" y="5729"/>
                  <a:pt x="19065" y="5638"/>
                  <a:pt x="19065" y="5598"/>
                </a:cubicBezTo>
                <a:cubicBezTo>
                  <a:pt x="19065" y="5558"/>
                  <a:pt x="19054" y="5526"/>
                  <a:pt x="19041" y="5526"/>
                </a:cubicBezTo>
                <a:cubicBezTo>
                  <a:pt x="19028" y="5526"/>
                  <a:pt x="19011" y="5436"/>
                  <a:pt x="19002" y="5327"/>
                </a:cubicBezTo>
                <a:cubicBezTo>
                  <a:pt x="18986" y="5120"/>
                  <a:pt x="18943" y="5026"/>
                  <a:pt x="18811" y="4904"/>
                </a:cubicBezTo>
                <a:cubicBezTo>
                  <a:pt x="18767" y="4864"/>
                  <a:pt x="18671" y="4703"/>
                  <a:pt x="18597" y="4546"/>
                </a:cubicBezTo>
                <a:cubicBezTo>
                  <a:pt x="18524" y="4390"/>
                  <a:pt x="18414" y="4211"/>
                  <a:pt x="18352" y="4150"/>
                </a:cubicBezTo>
                <a:cubicBezTo>
                  <a:pt x="18290" y="4088"/>
                  <a:pt x="18239" y="4014"/>
                  <a:pt x="18239" y="3986"/>
                </a:cubicBezTo>
                <a:cubicBezTo>
                  <a:pt x="18239" y="3890"/>
                  <a:pt x="18054" y="3776"/>
                  <a:pt x="17899" y="3776"/>
                </a:cubicBezTo>
                <a:cubicBezTo>
                  <a:pt x="17714" y="3776"/>
                  <a:pt x="17638" y="3682"/>
                  <a:pt x="17615" y="3430"/>
                </a:cubicBezTo>
                <a:cubicBezTo>
                  <a:pt x="17605" y="3324"/>
                  <a:pt x="17558" y="3169"/>
                  <a:pt x="17503" y="3060"/>
                </a:cubicBezTo>
                <a:cubicBezTo>
                  <a:pt x="17412" y="2879"/>
                  <a:pt x="17402" y="2873"/>
                  <a:pt x="17202" y="2873"/>
                </a:cubicBezTo>
                <a:cubicBezTo>
                  <a:pt x="17041" y="2873"/>
                  <a:pt x="16985" y="2894"/>
                  <a:pt x="16948" y="2969"/>
                </a:cubicBezTo>
                <a:cubicBezTo>
                  <a:pt x="16903" y="3060"/>
                  <a:pt x="16896" y="3052"/>
                  <a:pt x="16786" y="2828"/>
                </a:cubicBezTo>
                <a:cubicBezTo>
                  <a:pt x="16723" y="2698"/>
                  <a:pt x="16624" y="2562"/>
                  <a:pt x="16567" y="2527"/>
                </a:cubicBezTo>
                <a:cubicBezTo>
                  <a:pt x="16458" y="2457"/>
                  <a:pt x="16396" y="2256"/>
                  <a:pt x="16361" y="1863"/>
                </a:cubicBezTo>
                <a:cubicBezTo>
                  <a:pt x="16352" y="1761"/>
                  <a:pt x="16331" y="1645"/>
                  <a:pt x="16315" y="1604"/>
                </a:cubicBezTo>
                <a:cubicBezTo>
                  <a:pt x="16275" y="1507"/>
                  <a:pt x="16092" y="1513"/>
                  <a:pt x="16017" y="1612"/>
                </a:cubicBezTo>
                <a:cubicBezTo>
                  <a:pt x="15969" y="1677"/>
                  <a:pt x="15920" y="1679"/>
                  <a:pt x="15739" y="1631"/>
                </a:cubicBezTo>
                <a:cubicBezTo>
                  <a:pt x="15522" y="1574"/>
                  <a:pt x="15517" y="1574"/>
                  <a:pt x="15425" y="1719"/>
                </a:cubicBezTo>
                <a:cubicBezTo>
                  <a:pt x="15371" y="1802"/>
                  <a:pt x="15332" y="1913"/>
                  <a:pt x="15332" y="1978"/>
                </a:cubicBezTo>
                <a:cubicBezTo>
                  <a:pt x="15332" y="2058"/>
                  <a:pt x="15319" y="2081"/>
                  <a:pt x="15289" y="2058"/>
                </a:cubicBezTo>
                <a:cubicBezTo>
                  <a:pt x="15266" y="2040"/>
                  <a:pt x="15236" y="2024"/>
                  <a:pt x="15223" y="2024"/>
                </a:cubicBezTo>
                <a:cubicBezTo>
                  <a:pt x="15209" y="2024"/>
                  <a:pt x="15198" y="1952"/>
                  <a:pt x="15198" y="1863"/>
                </a:cubicBezTo>
                <a:cubicBezTo>
                  <a:pt x="15198" y="1626"/>
                  <a:pt x="15101" y="1429"/>
                  <a:pt x="14938" y="1341"/>
                </a:cubicBezTo>
                <a:cubicBezTo>
                  <a:pt x="14861" y="1300"/>
                  <a:pt x="14777" y="1213"/>
                  <a:pt x="14751" y="1147"/>
                </a:cubicBezTo>
                <a:cubicBezTo>
                  <a:pt x="14699" y="1017"/>
                  <a:pt x="14659" y="1009"/>
                  <a:pt x="14394" y="1067"/>
                </a:cubicBezTo>
                <a:cubicBezTo>
                  <a:pt x="14240" y="1101"/>
                  <a:pt x="14210" y="1093"/>
                  <a:pt x="14166" y="1002"/>
                </a:cubicBezTo>
                <a:cubicBezTo>
                  <a:pt x="14077" y="820"/>
                  <a:pt x="13989" y="713"/>
                  <a:pt x="13926" y="713"/>
                </a:cubicBezTo>
                <a:cubicBezTo>
                  <a:pt x="13893" y="713"/>
                  <a:pt x="13865" y="679"/>
                  <a:pt x="13865" y="640"/>
                </a:cubicBezTo>
                <a:cubicBezTo>
                  <a:pt x="13865" y="602"/>
                  <a:pt x="13829" y="528"/>
                  <a:pt x="13787" y="476"/>
                </a:cubicBezTo>
                <a:cubicBezTo>
                  <a:pt x="13681" y="348"/>
                  <a:pt x="13475" y="355"/>
                  <a:pt x="13345" y="492"/>
                </a:cubicBezTo>
                <a:cubicBezTo>
                  <a:pt x="13264" y="576"/>
                  <a:pt x="13211" y="594"/>
                  <a:pt x="13114" y="568"/>
                </a:cubicBezTo>
                <a:cubicBezTo>
                  <a:pt x="13025" y="544"/>
                  <a:pt x="12964" y="558"/>
                  <a:pt x="12903" y="621"/>
                </a:cubicBezTo>
                <a:cubicBezTo>
                  <a:pt x="12792" y="734"/>
                  <a:pt x="12777" y="735"/>
                  <a:pt x="12650" y="598"/>
                </a:cubicBezTo>
                <a:cubicBezTo>
                  <a:pt x="12567" y="510"/>
                  <a:pt x="12516" y="490"/>
                  <a:pt x="12409" y="514"/>
                </a:cubicBezTo>
                <a:cubicBezTo>
                  <a:pt x="12310" y="537"/>
                  <a:pt x="12268" y="526"/>
                  <a:pt x="12258" y="476"/>
                </a:cubicBezTo>
                <a:cubicBezTo>
                  <a:pt x="12234" y="350"/>
                  <a:pt x="11915" y="0"/>
                  <a:pt x="11824" y="0"/>
                </a:cubicBezTo>
                <a:close/>
              </a:path>
            </a:pathLst>
          </a:custGeom>
          <a:ln w="12700">
            <a:miter lim="400000"/>
          </a:ln>
        </p:spPr>
      </p:pic>
      <p:sp>
        <p:nvSpPr>
          <p:cNvPr id="207" name="©Deutsche Wildtier Stiftung"/>
          <p:cNvSpPr txBox="1"/>
          <p:nvPr/>
        </p:nvSpPr>
        <p:spPr>
          <a:xfrm>
            <a:off x="6210707" y="11786319"/>
            <a:ext cx="2361515" cy="32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14"/>
            </a:lvl1pPr>
          </a:lstStyle>
          <a:p>
            <a:r>
              <a:t>©Deutsche Wildtier Stiftung</a:t>
            </a:r>
          </a:p>
        </p:txBody>
      </p:sp>
      <p:sp>
        <p:nvSpPr>
          <p:cNvPr id="208" name="©Zootier-Lexikon.de"/>
          <p:cNvSpPr txBox="1"/>
          <p:nvPr/>
        </p:nvSpPr>
        <p:spPr>
          <a:xfrm>
            <a:off x="21244731" y="12612185"/>
            <a:ext cx="1732103" cy="32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14"/>
            </a:lvl1pPr>
          </a:lstStyle>
          <a:p>
            <a:r>
              <a:t>©Zootier-Lexikon.de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sp>
        <p:nvSpPr>
          <p:cNvPr id="211" name="„Western European hedgehog Near Threatened…"/>
          <p:cNvSpPr txBox="1"/>
          <p:nvPr/>
        </p:nvSpPr>
        <p:spPr>
          <a:xfrm>
            <a:off x="673207" y="2915564"/>
            <a:ext cx="9077494" cy="89218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500"/>
              </a:spcBef>
              <a:defRPr sz="2500" spc="0">
                <a:latin typeface="Apple Braille Outline 6 Dot"/>
                <a:ea typeface="Apple Braille Outline 6 Dot"/>
                <a:cs typeface="Apple Braille Outline 6 Dot"/>
                <a:sym typeface="Apple Braille Outline 6 Dot"/>
              </a:defRPr>
            </a:pPr>
            <a:r>
              <a:t>„Western European hedgehog Near Threatened</a:t>
            </a:r>
          </a:p>
          <a:p>
            <a:pPr defTabSz="457200">
              <a:lnSpc>
                <a:spcPct val="100000"/>
              </a:lnSpc>
              <a:spcBef>
                <a:spcPts val="1200"/>
              </a:spcBef>
              <a:defRPr sz="2500" spc="0">
                <a:latin typeface="Apple Braille Outline 6 Dot"/>
                <a:ea typeface="Apple Braille Outline 6 Dot"/>
                <a:cs typeface="Apple Braille Outline 6 Dot"/>
                <a:sym typeface="Apple Braille Outline 6 Dot"/>
              </a:defRPr>
            </a:pPr>
            <a:r>
              <a:t>The Western European Hedgehog (Erinaceus europaeus) has moved from Least Concern to Near Threatened on the IUCN Red List. The species’ numbers are thought to have shrunk in more than half the countries where it lives, including the UK, Norway, Sweden, Denmark, Belgium, the Netherlands, Germany and Austria. Nationally, numbers have reduced by an estimated 16-33% over the past ten years, with local studies also reporting declines of up to 50% in Bavaria, Germany, and Flanders, Belgium. Increasing human pressures, particularly the degradation of rural habitats by agricultural intensification, roads and urban development, are driving declines of the Western European Hedgehog. ‚Regional and national action is essential to support hedgehog populations, through initiatives such as </a:t>
            </a:r>
            <a:r>
              <a:rPr>
                <a:solidFill>
                  <a:schemeClr val="accent1">
                    <a:hueOff val="-42304"/>
                    <a:satOff val="23749"/>
                    <a:lumOff val="-45745"/>
                  </a:schemeClr>
                </a:solidFill>
              </a:rPr>
              <a:t>Hedgehog Street</a:t>
            </a:r>
            <a:r>
              <a:t> in the UK and Danmarks Pindsvin in Denmark‘ said Dr Abi Gazzard, Programme Officer of the IUCN SSC Small Mammal Specialist Group.“</a:t>
            </a:r>
          </a:p>
          <a:p>
            <a:pPr defTabSz="457200">
              <a:lnSpc>
                <a:spcPct val="100000"/>
              </a:lnSpc>
              <a:spcBef>
                <a:spcPts val="1200"/>
              </a:spcBef>
              <a:defRPr sz="2200" spc="0">
                <a:latin typeface="Apple Braille Outline 6 Dot"/>
                <a:ea typeface="Apple Braille Outline 6 Dot"/>
                <a:cs typeface="Apple Braille Outline 6 Dot"/>
                <a:sym typeface="Apple Braille Outline 6 Dot"/>
              </a:defRPr>
            </a:pPr>
            <a:r>
              <a:t>Quelle: https://iucn.org/press-release/202410/more-one-three-tree-species-worldwide-faces-extinction-iucn-red-list, letzter Zugriff 14.3.2025</a:t>
            </a:r>
          </a:p>
        </p:txBody>
      </p:sp>
      <p:sp>
        <p:nvSpPr>
          <p:cNvPr id="212" name="In weniger als 100 Jahren haben wir es geschafft, dass der Igel zur…"/>
          <p:cNvSpPr txBox="1">
            <a:spLocks noGrp="1"/>
          </p:cNvSpPr>
          <p:nvPr>
            <p:ph type="title"/>
          </p:nvPr>
        </p:nvSpPr>
        <p:spPr>
          <a:prstGeom prst="rect">
            <a:avLst/>
          </a:prstGeom>
        </p:spPr>
        <p:txBody>
          <a:bodyPr/>
          <a:lstStyle/>
          <a:p>
            <a:r>
              <a:t>In weniger als 100 Jahren haben wir es geschafft, dass der Igel zur </a:t>
            </a:r>
          </a:p>
          <a:p>
            <a:r>
              <a:t>bedrohte Art wird. Pressemitteilung des IUCN vom 28.10.2024:</a:t>
            </a:r>
          </a:p>
        </p:txBody>
      </p:sp>
      <p:pic>
        <p:nvPicPr>
          <p:cNvPr id="213" name="1_IUCN_Kategorien.png" descr="1_IUCN_Kategorien.png"/>
          <p:cNvPicPr>
            <a:picLocks noChangeAspect="1"/>
          </p:cNvPicPr>
          <p:nvPr/>
        </p:nvPicPr>
        <p:blipFill>
          <a:blip r:embed="rId2"/>
          <a:stretch>
            <a:fillRect/>
          </a:stretch>
        </p:blipFill>
        <p:spPr>
          <a:xfrm>
            <a:off x="12029416" y="3009614"/>
            <a:ext cx="7064202" cy="8830252"/>
          </a:xfrm>
          <a:prstGeom prst="rect">
            <a:avLst/>
          </a:prstGeom>
          <a:ln w="12700">
            <a:miter lim="400000"/>
          </a:ln>
        </p:spPr>
      </p:pic>
      <p:pic>
        <p:nvPicPr>
          <p:cNvPr id="214" name="ein-igel-schuetzt-sich_igel_einrollen-bei-gefahr_03_serie_ingo-arndt.jpeg" descr="ein-igel-schuetzt-sich_igel_einrollen-bei-gefahr_03_serie_ingo-arndt.jpeg"/>
          <p:cNvPicPr>
            <a:picLocks noChangeAspect="1"/>
          </p:cNvPicPr>
          <p:nvPr/>
        </p:nvPicPr>
        <p:blipFill>
          <a:blip r:embed="rId3"/>
          <a:srcRect l="21646" t="10379" r="22784" b="22691"/>
          <a:stretch>
            <a:fillRect/>
          </a:stretch>
        </p:blipFill>
        <p:spPr>
          <a:xfrm>
            <a:off x="18341700" y="7076961"/>
            <a:ext cx="4933521" cy="3713787"/>
          </a:xfrm>
          <a:custGeom>
            <a:avLst/>
            <a:gdLst/>
            <a:ahLst/>
            <a:cxnLst>
              <a:cxn ang="0">
                <a:pos x="wd2" y="hd2"/>
              </a:cxn>
              <a:cxn ang="5400000">
                <a:pos x="wd2" y="hd2"/>
              </a:cxn>
              <a:cxn ang="10800000">
                <a:pos x="wd2" y="hd2"/>
              </a:cxn>
              <a:cxn ang="16200000">
                <a:pos x="wd2" y="hd2"/>
              </a:cxn>
            </a:cxnLst>
            <a:rect l="0" t="0" r="r" b="b"/>
            <a:pathLst>
              <a:path w="21560" h="21591" extrusionOk="0">
                <a:moveTo>
                  <a:pt x="11532" y="0"/>
                </a:moveTo>
                <a:cubicBezTo>
                  <a:pt x="11403" y="0"/>
                  <a:pt x="11367" y="17"/>
                  <a:pt x="11298" y="120"/>
                </a:cubicBezTo>
                <a:cubicBezTo>
                  <a:pt x="11254" y="186"/>
                  <a:pt x="11208" y="289"/>
                  <a:pt x="11198" y="346"/>
                </a:cubicBezTo>
                <a:cubicBezTo>
                  <a:pt x="11187" y="403"/>
                  <a:pt x="11178" y="450"/>
                  <a:pt x="11175" y="450"/>
                </a:cubicBezTo>
                <a:cubicBezTo>
                  <a:pt x="11173" y="450"/>
                  <a:pt x="11126" y="433"/>
                  <a:pt x="11073" y="413"/>
                </a:cubicBezTo>
                <a:cubicBezTo>
                  <a:pt x="11005" y="387"/>
                  <a:pt x="10879" y="398"/>
                  <a:pt x="10658" y="450"/>
                </a:cubicBezTo>
                <a:cubicBezTo>
                  <a:pt x="10319" y="529"/>
                  <a:pt x="10233" y="561"/>
                  <a:pt x="10233" y="611"/>
                </a:cubicBezTo>
                <a:cubicBezTo>
                  <a:pt x="10233" y="629"/>
                  <a:pt x="10118" y="635"/>
                  <a:pt x="9977" y="623"/>
                </a:cubicBezTo>
                <a:cubicBezTo>
                  <a:pt x="9777" y="606"/>
                  <a:pt x="9698" y="616"/>
                  <a:pt x="9621" y="667"/>
                </a:cubicBezTo>
                <a:cubicBezTo>
                  <a:pt x="9550" y="714"/>
                  <a:pt x="9505" y="721"/>
                  <a:pt x="9465" y="692"/>
                </a:cubicBezTo>
                <a:cubicBezTo>
                  <a:pt x="9434" y="670"/>
                  <a:pt x="9301" y="653"/>
                  <a:pt x="9168" y="653"/>
                </a:cubicBezTo>
                <a:cubicBezTo>
                  <a:pt x="8985" y="653"/>
                  <a:pt x="8898" y="634"/>
                  <a:pt x="8806" y="570"/>
                </a:cubicBezTo>
                <a:cubicBezTo>
                  <a:pt x="8625" y="445"/>
                  <a:pt x="8391" y="512"/>
                  <a:pt x="8391" y="690"/>
                </a:cubicBezTo>
                <a:cubicBezTo>
                  <a:pt x="8391" y="727"/>
                  <a:pt x="8363" y="784"/>
                  <a:pt x="8327" y="817"/>
                </a:cubicBezTo>
                <a:cubicBezTo>
                  <a:pt x="8159" y="972"/>
                  <a:pt x="8120" y="1030"/>
                  <a:pt x="8102" y="1140"/>
                </a:cubicBezTo>
                <a:cubicBezTo>
                  <a:pt x="8083" y="1251"/>
                  <a:pt x="8074" y="1256"/>
                  <a:pt x="7952" y="1237"/>
                </a:cubicBezTo>
                <a:cubicBezTo>
                  <a:pt x="7882" y="1226"/>
                  <a:pt x="7766" y="1163"/>
                  <a:pt x="7694" y="1098"/>
                </a:cubicBezTo>
                <a:cubicBezTo>
                  <a:pt x="7423" y="853"/>
                  <a:pt x="7202" y="912"/>
                  <a:pt x="7243" y="1218"/>
                </a:cubicBezTo>
                <a:cubicBezTo>
                  <a:pt x="7254" y="1300"/>
                  <a:pt x="7275" y="1386"/>
                  <a:pt x="7290" y="1407"/>
                </a:cubicBezTo>
                <a:cubicBezTo>
                  <a:pt x="7346" y="1488"/>
                  <a:pt x="7318" y="1590"/>
                  <a:pt x="7233" y="1613"/>
                </a:cubicBezTo>
                <a:cubicBezTo>
                  <a:pt x="7052" y="1661"/>
                  <a:pt x="6827" y="1762"/>
                  <a:pt x="6827" y="1793"/>
                </a:cubicBezTo>
                <a:cubicBezTo>
                  <a:pt x="6827" y="1885"/>
                  <a:pt x="6669" y="2039"/>
                  <a:pt x="6509" y="2104"/>
                </a:cubicBezTo>
                <a:cubicBezTo>
                  <a:pt x="6411" y="2145"/>
                  <a:pt x="6312" y="2201"/>
                  <a:pt x="6289" y="2231"/>
                </a:cubicBezTo>
                <a:cubicBezTo>
                  <a:pt x="6236" y="2302"/>
                  <a:pt x="6144" y="2302"/>
                  <a:pt x="6008" y="2227"/>
                </a:cubicBezTo>
                <a:cubicBezTo>
                  <a:pt x="5864" y="2146"/>
                  <a:pt x="5736" y="2147"/>
                  <a:pt x="5627" y="2234"/>
                </a:cubicBezTo>
                <a:cubicBezTo>
                  <a:pt x="5518" y="2319"/>
                  <a:pt x="5513" y="2431"/>
                  <a:pt x="5611" y="2552"/>
                </a:cubicBezTo>
                <a:cubicBezTo>
                  <a:pt x="5704" y="2666"/>
                  <a:pt x="5737" y="2805"/>
                  <a:pt x="5691" y="2880"/>
                </a:cubicBezTo>
                <a:cubicBezTo>
                  <a:pt x="5664" y="2923"/>
                  <a:pt x="5608" y="2930"/>
                  <a:pt x="5462" y="2912"/>
                </a:cubicBezTo>
                <a:cubicBezTo>
                  <a:pt x="5355" y="2899"/>
                  <a:pt x="5232" y="2900"/>
                  <a:pt x="5190" y="2914"/>
                </a:cubicBezTo>
                <a:cubicBezTo>
                  <a:pt x="5079" y="2951"/>
                  <a:pt x="5057" y="3085"/>
                  <a:pt x="5136" y="3228"/>
                </a:cubicBezTo>
                <a:cubicBezTo>
                  <a:pt x="5231" y="3400"/>
                  <a:pt x="5217" y="3429"/>
                  <a:pt x="5039" y="3431"/>
                </a:cubicBezTo>
                <a:cubicBezTo>
                  <a:pt x="4816" y="3433"/>
                  <a:pt x="4574" y="3552"/>
                  <a:pt x="4562" y="3664"/>
                </a:cubicBezTo>
                <a:cubicBezTo>
                  <a:pt x="4550" y="3772"/>
                  <a:pt x="4509" y="3813"/>
                  <a:pt x="4357" y="3879"/>
                </a:cubicBezTo>
                <a:cubicBezTo>
                  <a:pt x="4291" y="3907"/>
                  <a:pt x="4204" y="3976"/>
                  <a:pt x="4165" y="4029"/>
                </a:cubicBezTo>
                <a:cubicBezTo>
                  <a:pt x="4125" y="4082"/>
                  <a:pt x="4052" y="4152"/>
                  <a:pt x="4003" y="4186"/>
                </a:cubicBezTo>
                <a:cubicBezTo>
                  <a:pt x="3955" y="4219"/>
                  <a:pt x="3887" y="4300"/>
                  <a:pt x="3852" y="4366"/>
                </a:cubicBezTo>
                <a:cubicBezTo>
                  <a:pt x="3794" y="4475"/>
                  <a:pt x="3435" y="4737"/>
                  <a:pt x="3344" y="4737"/>
                </a:cubicBezTo>
                <a:cubicBezTo>
                  <a:pt x="3324" y="4737"/>
                  <a:pt x="3276" y="4780"/>
                  <a:pt x="3238" y="4834"/>
                </a:cubicBezTo>
                <a:cubicBezTo>
                  <a:pt x="3144" y="4968"/>
                  <a:pt x="3163" y="5108"/>
                  <a:pt x="3289" y="5192"/>
                </a:cubicBezTo>
                <a:lnTo>
                  <a:pt x="3389" y="5258"/>
                </a:lnTo>
                <a:lnTo>
                  <a:pt x="3320" y="5316"/>
                </a:lnTo>
                <a:cubicBezTo>
                  <a:pt x="3282" y="5349"/>
                  <a:pt x="3179" y="5411"/>
                  <a:pt x="3091" y="5452"/>
                </a:cubicBezTo>
                <a:cubicBezTo>
                  <a:pt x="3003" y="5494"/>
                  <a:pt x="2924" y="5552"/>
                  <a:pt x="2916" y="5581"/>
                </a:cubicBezTo>
                <a:cubicBezTo>
                  <a:pt x="2893" y="5659"/>
                  <a:pt x="2928" y="5757"/>
                  <a:pt x="2978" y="5757"/>
                </a:cubicBezTo>
                <a:cubicBezTo>
                  <a:pt x="3002" y="5757"/>
                  <a:pt x="3020" y="5773"/>
                  <a:pt x="3020" y="5791"/>
                </a:cubicBezTo>
                <a:cubicBezTo>
                  <a:pt x="3020" y="5835"/>
                  <a:pt x="2921" y="5900"/>
                  <a:pt x="2722" y="5983"/>
                </a:cubicBezTo>
                <a:cubicBezTo>
                  <a:pt x="2550" y="6055"/>
                  <a:pt x="2422" y="6196"/>
                  <a:pt x="2421" y="6315"/>
                </a:cubicBezTo>
                <a:cubicBezTo>
                  <a:pt x="2421" y="6362"/>
                  <a:pt x="2372" y="6421"/>
                  <a:pt x="2284" y="6477"/>
                </a:cubicBezTo>
                <a:cubicBezTo>
                  <a:pt x="2170" y="6549"/>
                  <a:pt x="2143" y="6586"/>
                  <a:pt x="2130" y="6698"/>
                </a:cubicBezTo>
                <a:cubicBezTo>
                  <a:pt x="2116" y="6822"/>
                  <a:pt x="2099" y="6841"/>
                  <a:pt x="1931" y="6915"/>
                </a:cubicBezTo>
                <a:cubicBezTo>
                  <a:pt x="1829" y="6960"/>
                  <a:pt x="1737" y="7015"/>
                  <a:pt x="1724" y="7040"/>
                </a:cubicBezTo>
                <a:cubicBezTo>
                  <a:pt x="1712" y="7064"/>
                  <a:pt x="1702" y="7070"/>
                  <a:pt x="1702" y="7051"/>
                </a:cubicBezTo>
                <a:cubicBezTo>
                  <a:pt x="1701" y="7033"/>
                  <a:pt x="1659" y="7072"/>
                  <a:pt x="1608" y="7139"/>
                </a:cubicBezTo>
                <a:cubicBezTo>
                  <a:pt x="1542" y="7227"/>
                  <a:pt x="1516" y="7301"/>
                  <a:pt x="1516" y="7400"/>
                </a:cubicBezTo>
                <a:cubicBezTo>
                  <a:pt x="1516" y="7476"/>
                  <a:pt x="1496" y="7575"/>
                  <a:pt x="1471" y="7619"/>
                </a:cubicBezTo>
                <a:cubicBezTo>
                  <a:pt x="1446" y="7662"/>
                  <a:pt x="1426" y="7748"/>
                  <a:pt x="1426" y="7810"/>
                </a:cubicBezTo>
                <a:cubicBezTo>
                  <a:pt x="1425" y="7887"/>
                  <a:pt x="1390" y="7964"/>
                  <a:pt x="1320" y="8046"/>
                </a:cubicBezTo>
                <a:cubicBezTo>
                  <a:pt x="1263" y="8112"/>
                  <a:pt x="1210" y="8220"/>
                  <a:pt x="1200" y="8283"/>
                </a:cubicBezTo>
                <a:cubicBezTo>
                  <a:pt x="1185" y="8387"/>
                  <a:pt x="1160" y="8407"/>
                  <a:pt x="984" y="8470"/>
                </a:cubicBezTo>
                <a:cubicBezTo>
                  <a:pt x="874" y="8510"/>
                  <a:pt x="761" y="8576"/>
                  <a:pt x="732" y="8618"/>
                </a:cubicBezTo>
                <a:cubicBezTo>
                  <a:pt x="673" y="8704"/>
                  <a:pt x="662" y="8911"/>
                  <a:pt x="715" y="8934"/>
                </a:cubicBezTo>
                <a:cubicBezTo>
                  <a:pt x="761" y="8955"/>
                  <a:pt x="759" y="9054"/>
                  <a:pt x="711" y="9075"/>
                </a:cubicBezTo>
                <a:cubicBezTo>
                  <a:pt x="642" y="9105"/>
                  <a:pt x="666" y="9418"/>
                  <a:pt x="746" y="9532"/>
                </a:cubicBezTo>
                <a:lnTo>
                  <a:pt x="819" y="9633"/>
                </a:lnTo>
                <a:lnTo>
                  <a:pt x="706" y="9705"/>
                </a:lnTo>
                <a:cubicBezTo>
                  <a:pt x="645" y="9744"/>
                  <a:pt x="595" y="9791"/>
                  <a:pt x="595" y="9811"/>
                </a:cubicBezTo>
                <a:cubicBezTo>
                  <a:pt x="595" y="9831"/>
                  <a:pt x="583" y="9837"/>
                  <a:pt x="569" y="9825"/>
                </a:cubicBezTo>
                <a:cubicBezTo>
                  <a:pt x="555" y="9813"/>
                  <a:pt x="514" y="9840"/>
                  <a:pt x="477" y="9885"/>
                </a:cubicBezTo>
                <a:cubicBezTo>
                  <a:pt x="441" y="9930"/>
                  <a:pt x="411" y="9957"/>
                  <a:pt x="411" y="9945"/>
                </a:cubicBezTo>
                <a:cubicBezTo>
                  <a:pt x="411" y="9933"/>
                  <a:pt x="384" y="9960"/>
                  <a:pt x="351" y="10005"/>
                </a:cubicBezTo>
                <a:cubicBezTo>
                  <a:pt x="317" y="10050"/>
                  <a:pt x="288" y="10112"/>
                  <a:pt x="288" y="10143"/>
                </a:cubicBezTo>
                <a:cubicBezTo>
                  <a:pt x="288" y="10209"/>
                  <a:pt x="367" y="10303"/>
                  <a:pt x="432" y="10316"/>
                </a:cubicBezTo>
                <a:cubicBezTo>
                  <a:pt x="457" y="10321"/>
                  <a:pt x="485" y="10333"/>
                  <a:pt x="493" y="10344"/>
                </a:cubicBezTo>
                <a:cubicBezTo>
                  <a:pt x="508" y="10364"/>
                  <a:pt x="194" y="10517"/>
                  <a:pt x="162" y="10505"/>
                </a:cubicBezTo>
                <a:cubicBezTo>
                  <a:pt x="151" y="10502"/>
                  <a:pt x="128" y="10543"/>
                  <a:pt x="110" y="10598"/>
                </a:cubicBezTo>
                <a:cubicBezTo>
                  <a:pt x="83" y="10676"/>
                  <a:pt x="86" y="10710"/>
                  <a:pt x="123" y="10759"/>
                </a:cubicBezTo>
                <a:cubicBezTo>
                  <a:pt x="171" y="10823"/>
                  <a:pt x="228" y="10834"/>
                  <a:pt x="404" y="10821"/>
                </a:cubicBezTo>
                <a:cubicBezTo>
                  <a:pt x="459" y="10818"/>
                  <a:pt x="503" y="10834"/>
                  <a:pt x="503" y="10858"/>
                </a:cubicBezTo>
                <a:cubicBezTo>
                  <a:pt x="503" y="10883"/>
                  <a:pt x="491" y="10902"/>
                  <a:pt x="477" y="10902"/>
                </a:cubicBezTo>
                <a:cubicBezTo>
                  <a:pt x="463" y="10902"/>
                  <a:pt x="426" y="10967"/>
                  <a:pt x="394" y="11045"/>
                </a:cubicBezTo>
                <a:cubicBezTo>
                  <a:pt x="362" y="11124"/>
                  <a:pt x="325" y="11188"/>
                  <a:pt x="312" y="11188"/>
                </a:cubicBezTo>
                <a:cubicBezTo>
                  <a:pt x="299" y="11188"/>
                  <a:pt x="288" y="11261"/>
                  <a:pt x="288" y="11350"/>
                </a:cubicBezTo>
                <a:cubicBezTo>
                  <a:pt x="288" y="11438"/>
                  <a:pt x="274" y="11523"/>
                  <a:pt x="257" y="11537"/>
                </a:cubicBezTo>
                <a:cubicBezTo>
                  <a:pt x="210" y="11575"/>
                  <a:pt x="221" y="11785"/>
                  <a:pt x="273" y="11841"/>
                </a:cubicBezTo>
                <a:cubicBezTo>
                  <a:pt x="297" y="11869"/>
                  <a:pt x="366" y="11892"/>
                  <a:pt x="425" y="11892"/>
                </a:cubicBezTo>
                <a:cubicBezTo>
                  <a:pt x="485" y="11892"/>
                  <a:pt x="527" y="11909"/>
                  <a:pt x="517" y="11929"/>
                </a:cubicBezTo>
                <a:cubicBezTo>
                  <a:pt x="508" y="11949"/>
                  <a:pt x="481" y="11966"/>
                  <a:pt x="458" y="11966"/>
                </a:cubicBezTo>
                <a:cubicBezTo>
                  <a:pt x="383" y="11966"/>
                  <a:pt x="38" y="12263"/>
                  <a:pt x="14" y="12349"/>
                </a:cubicBezTo>
                <a:cubicBezTo>
                  <a:pt x="-20" y="12472"/>
                  <a:pt x="9" y="12572"/>
                  <a:pt x="108" y="12670"/>
                </a:cubicBezTo>
                <a:cubicBezTo>
                  <a:pt x="156" y="12717"/>
                  <a:pt x="196" y="12791"/>
                  <a:pt x="196" y="12834"/>
                </a:cubicBezTo>
                <a:cubicBezTo>
                  <a:pt x="196" y="12922"/>
                  <a:pt x="290" y="13150"/>
                  <a:pt x="326" y="13150"/>
                </a:cubicBezTo>
                <a:cubicBezTo>
                  <a:pt x="340" y="13150"/>
                  <a:pt x="351" y="13215"/>
                  <a:pt x="351" y="13295"/>
                </a:cubicBezTo>
                <a:cubicBezTo>
                  <a:pt x="351" y="13375"/>
                  <a:pt x="365" y="13478"/>
                  <a:pt x="384" y="13523"/>
                </a:cubicBezTo>
                <a:cubicBezTo>
                  <a:pt x="410" y="13590"/>
                  <a:pt x="404" y="13623"/>
                  <a:pt x="352" y="13696"/>
                </a:cubicBezTo>
                <a:cubicBezTo>
                  <a:pt x="214" y="13892"/>
                  <a:pt x="307" y="14169"/>
                  <a:pt x="510" y="14169"/>
                </a:cubicBezTo>
                <a:cubicBezTo>
                  <a:pt x="557" y="14169"/>
                  <a:pt x="595" y="14190"/>
                  <a:pt x="595" y="14213"/>
                </a:cubicBezTo>
                <a:cubicBezTo>
                  <a:pt x="595" y="14237"/>
                  <a:pt x="585" y="14248"/>
                  <a:pt x="571" y="14236"/>
                </a:cubicBezTo>
                <a:cubicBezTo>
                  <a:pt x="557" y="14225"/>
                  <a:pt x="521" y="14250"/>
                  <a:pt x="493" y="14294"/>
                </a:cubicBezTo>
                <a:cubicBezTo>
                  <a:pt x="437" y="14382"/>
                  <a:pt x="422" y="14680"/>
                  <a:pt x="472" y="14721"/>
                </a:cubicBezTo>
                <a:cubicBezTo>
                  <a:pt x="515" y="14757"/>
                  <a:pt x="511" y="14976"/>
                  <a:pt x="467" y="14996"/>
                </a:cubicBezTo>
                <a:cubicBezTo>
                  <a:pt x="443" y="15006"/>
                  <a:pt x="459" y="15056"/>
                  <a:pt x="512" y="15132"/>
                </a:cubicBezTo>
                <a:cubicBezTo>
                  <a:pt x="558" y="15197"/>
                  <a:pt x="595" y="15283"/>
                  <a:pt x="595" y="15323"/>
                </a:cubicBezTo>
                <a:cubicBezTo>
                  <a:pt x="595" y="15363"/>
                  <a:pt x="641" y="15462"/>
                  <a:pt x="696" y="15542"/>
                </a:cubicBezTo>
                <a:cubicBezTo>
                  <a:pt x="764" y="15641"/>
                  <a:pt x="801" y="15746"/>
                  <a:pt x="815" y="15872"/>
                </a:cubicBezTo>
                <a:cubicBezTo>
                  <a:pt x="827" y="15974"/>
                  <a:pt x="865" y="16097"/>
                  <a:pt x="900" y="16147"/>
                </a:cubicBezTo>
                <a:cubicBezTo>
                  <a:pt x="950" y="16217"/>
                  <a:pt x="963" y="16285"/>
                  <a:pt x="958" y="16445"/>
                </a:cubicBezTo>
                <a:cubicBezTo>
                  <a:pt x="951" y="16648"/>
                  <a:pt x="1019" y="16864"/>
                  <a:pt x="1088" y="16864"/>
                </a:cubicBezTo>
                <a:cubicBezTo>
                  <a:pt x="1127" y="16864"/>
                  <a:pt x="1126" y="17058"/>
                  <a:pt x="1086" y="17091"/>
                </a:cubicBezTo>
                <a:cubicBezTo>
                  <a:pt x="1029" y="17138"/>
                  <a:pt x="1056" y="17238"/>
                  <a:pt x="1174" y="17430"/>
                </a:cubicBezTo>
                <a:cubicBezTo>
                  <a:pt x="1280" y="17599"/>
                  <a:pt x="1291" y="17639"/>
                  <a:pt x="1279" y="17792"/>
                </a:cubicBezTo>
                <a:cubicBezTo>
                  <a:pt x="1266" y="17946"/>
                  <a:pt x="1273" y="17971"/>
                  <a:pt x="1343" y="18014"/>
                </a:cubicBezTo>
                <a:cubicBezTo>
                  <a:pt x="1391" y="18043"/>
                  <a:pt x="1424" y="18100"/>
                  <a:pt x="1429" y="18164"/>
                </a:cubicBezTo>
                <a:cubicBezTo>
                  <a:pt x="1435" y="18220"/>
                  <a:pt x="1479" y="18306"/>
                  <a:pt x="1527" y="18353"/>
                </a:cubicBezTo>
                <a:cubicBezTo>
                  <a:pt x="1597" y="18423"/>
                  <a:pt x="1650" y="18435"/>
                  <a:pt x="1813" y="18427"/>
                </a:cubicBezTo>
                <a:lnTo>
                  <a:pt x="2014" y="18417"/>
                </a:lnTo>
                <a:lnTo>
                  <a:pt x="1950" y="18563"/>
                </a:lnTo>
                <a:cubicBezTo>
                  <a:pt x="1914" y="18643"/>
                  <a:pt x="1884" y="18726"/>
                  <a:pt x="1884" y="18747"/>
                </a:cubicBezTo>
                <a:cubicBezTo>
                  <a:pt x="1884" y="18769"/>
                  <a:pt x="1947" y="18844"/>
                  <a:pt x="2023" y="18916"/>
                </a:cubicBezTo>
                <a:cubicBezTo>
                  <a:pt x="2148" y="19033"/>
                  <a:pt x="2161" y="19060"/>
                  <a:pt x="2161" y="19211"/>
                </a:cubicBezTo>
                <a:cubicBezTo>
                  <a:pt x="2161" y="19446"/>
                  <a:pt x="2340" y="19800"/>
                  <a:pt x="2493" y="19864"/>
                </a:cubicBezTo>
                <a:cubicBezTo>
                  <a:pt x="2529" y="19880"/>
                  <a:pt x="2560" y="19910"/>
                  <a:pt x="2560" y="19931"/>
                </a:cubicBezTo>
                <a:cubicBezTo>
                  <a:pt x="2560" y="19952"/>
                  <a:pt x="2579" y="19968"/>
                  <a:pt x="2602" y="19968"/>
                </a:cubicBezTo>
                <a:cubicBezTo>
                  <a:pt x="2625" y="19968"/>
                  <a:pt x="2670" y="20000"/>
                  <a:pt x="2704" y="20039"/>
                </a:cubicBezTo>
                <a:cubicBezTo>
                  <a:pt x="2912" y="20279"/>
                  <a:pt x="3203" y="20532"/>
                  <a:pt x="3483" y="20713"/>
                </a:cubicBezTo>
                <a:cubicBezTo>
                  <a:pt x="3884" y="20973"/>
                  <a:pt x="3995" y="21019"/>
                  <a:pt x="4510" y="21147"/>
                </a:cubicBezTo>
                <a:cubicBezTo>
                  <a:pt x="4594" y="21168"/>
                  <a:pt x="4786" y="21224"/>
                  <a:pt x="4938" y="21272"/>
                </a:cubicBezTo>
                <a:cubicBezTo>
                  <a:pt x="5539" y="21460"/>
                  <a:pt x="5618" y="21480"/>
                  <a:pt x="5752" y="21479"/>
                </a:cubicBezTo>
                <a:cubicBezTo>
                  <a:pt x="5828" y="21479"/>
                  <a:pt x="5990" y="21455"/>
                  <a:pt x="6112" y="21424"/>
                </a:cubicBezTo>
                <a:cubicBezTo>
                  <a:pt x="6260" y="21386"/>
                  <a:pt x="6379" y="21378"/>
                  <a:pt x="6466" y="21401"/>
                </a:cubicBezTo>
                <a:cubicBezTo>
                  <a:pt x="6538" y="21420"/>
                  <a:pt x="7055" y="21455"/>
                  <a:pt x="7616" y="21477"/>
                </a:cubicBezTo>
                <a:cubicBezTo>
                  <a:pt x="8557" y="21514"/>
                  <a:pt x="8668" y="21510"/>
                  <a:pt x="9036" y="21438"/>
                </a:cubicBezTo>
                <a:lnTo>
                  <a:pt x="9437" y="21362"/>
                </a:lnTo>
                <a:lnTo>
                  <a:pt x="9545" y="21445"/>
                </a:lnTo>
                <a:cubicBezTo>
                  <a:pt x="9697" y="21564"/>
                  <a:pt x="9987" y="21587"/>
                  <a:pt x="10275" y="21502"/>
                </a:cubicBezTo>
                <a:cubicBezTo>
                  <a:pt x="10463" y="21446"/>
                  <a:pt x="10521" y="21443"/>
                  <a:pt x="10578" y="21484"/>
                </a:cubicBezTo>
                <a:cubicBezTo>
                  <a:pt x="10618" y="21512"/>
                  <a:pt x="10838" y="21547"/>
                  <a:pt x="11078" y="21562"/>
                </a:cubicBezTo>
                <a:cubicBezTo>
                  <a:pt x="11306" y="21577"/>
                  <a:pt x="11491" y="21587"/>
                  <a:pt x="11649" y="21590"/>
                </a:cubicBezTo>
                <a:cubicBezTo>
                  <a:pt x="12121" y="21600"/>
                  <a:pt x="12338" y="21553"/>
                  <a:pt x="12668" y="21419"/>
                </a:cubicBezTo>
                <a:cubicBezTo>
                  <a:pt x="12827" y="21355"/>
                  <a:pt x="12997" y="21315"/>
                  <a:pt x="13121" y="21315"/>
                </a:cubicBezTo>
                <a:cubicBezTo>
                  <a:pt x="13340" y="21315"/>
                  <a:pt x="13678" y="21232"/>
                  <a:pt x="13888" y="21126"/>
                </a:cubicBezTo>
                <a:cubicBezTo>
                  <a:pt x="13981" y="21079"/>
                  <a:pt x="14174" y="21049"/>
                  <a:pt x="14486" y="21029"/>
                </a:cubicBezTo>
                <a:cubicBezTo>
                  <a:pt x="14878" y="21005"/>
                  <a:pt x="14980" y="20984"/>
                  <a:pt x="15176" y="20888"/>
                </a:cubicBezTo>
                <a:cubicBezTo>
                  <a:pt x="15380" y="20789"/>
                  <a:pt x="15445" y="20777"/>
                  <a:pt x="15747" y="20782"/>
                </a:cubicBezTo>
                <a:cubicBezTo>
                  <a:pt x="16005" y="20787"/>
                  <a:pt x="16133" y="20771"/>
                  <a:pt x="16283" y="20711"/>
                </a:cubicBezTo>
                <a:cubicBezTo>
                  <a:pt x="16532" y="20611"/>
                  <a:pt x="16749" y="20539"/>
                  <a:pt x="16926" y="20499"/>
                </a:cubicBezTo>
                <a:cubicBezTo>
                  <a:pt x="17017" y="20478"/>
                  <a:pt x="17177" y="20371"/>
                  <a:pt x="17395" y="20187"/>
                </a:cubicBezTo>
                <a:cubicBezTo>
                  <a:pt x="17576" y="20033"/>
                  <a:pt x="17767" y="19873"/>
                  <a:pt x="17818" y="19832"/>
                </a:cubicBezTo>
                <a:cubicBezTo>
                  <a:pt x="17886" y="19775"/>
                  <a:pt x="17992" y="19749"/>
                  <a:pt x="18232" y="19733"/>
                </a:cubicBezTo>
                <a:cubicBezTo>
                  <a:pt x="18593" y="19708"/>
                  <a:pt x="18707" y="19644"/>
                  <a:pt x="18794" y="19414"/>
                </a:cubicBezTo>
                <a:cubicBezTo>
                  <a:pt x="18820" y="19345"/>
                  <a:pt x="18929" y="19211"/>
                  <a:pt x="19035" y="19114"/>
                </a:cubicBezTo>
                <a:cubicBezTo>
                  <a:pt x="19197" y="18967"/>
                  <a:pt x="19261" y="18932"/>
                  <a:pt x="19434" y="18906"/>
                </a:cubicBezTo>
                <a:cubicBezTo>
                  <a:pt x="19678" y="18870"/>
                  <a:pt x="19819" y="18773"/>
                  <a:pt x="19882" y="18597"/>
                </a:cubicBezTo>
                <a:cubicBezTo>
                  <a:pt x="19926" y="18474"/>
                  <a:pt x="19933" y="18472"/>
                  <a:pt x="20092" y="18489"/>
                </a:cubicBezTo>
                <a:cubicBezTo>
                  <a:pt x="20226" y="18504"/>
                  <a:pt x="20270" y="18490"/>
                  <a:pt x="20340" y="18417"/>
                </a:cubicBezTo>
                <a:cubicBezTo>
                  <a:pt x="20393" y="18361"/>
                  <a:pt x="20426" y="18288"/>
                  <a:pt x="20426" y="18219"/>
                </a:cubicBezTo>
                <a:cubicBezTo>
                  <a:pt x="20427" y="18159"/>
                  <a:pt x="20447" y="18065"/>
                  <a:pt x="20471" y="18009"/>
                </a:cubicBezTo>
                <a:cubicBezTo>
                  <a:pt x="20500" y="17941"/>
                  <a:pt x="20516" y="17779"/>
                  <a:pt x="20516" y="17531"/>
                </a:cubicBezTo>
                <a:lnTo>
                  <a:pt x="20516" y="17155"/>
                </a:lnTo>
                <a:lnTo>
                  <a:pt x="20680" y="17164"/>
                </a:lnTo>
                <a:cubicBezTo>
                  <a:pt x="20932" y="17177"/>
                  <a:pt x="20960" y="17119"/>
                  <a:pt x="20973" y="16555"/>
                </a:cubicBezTo>
                <a:lnTo>
                  <a:pt x="20983" y="16096"/>
                </a:lnTo>
                <a:lnTo>
                  <a:pt x="21084" y="16073"/>
                </a:lnTo>
                <a:cubicBezTo>
                  <a:pt x="21232" y="16036"/>
                  <a:pt x="21406" y="15767"/>
                  <a:pt x="21406" y="15579"/>
                </a:cubicBezTo>
                <a:cubicBezTo>
                  <a:pt x="21406" y="15442"/>
                  <a:pt x="21475" y="15248"/>
                  <a:pt x="21545" y="15182"/>
                </a:cubicBezTo>
                <a:cubicBezTo>
                  <a:pt x="21566" y="15163"/>
                  <a:pt x="21564" y="15124"/>
                  <a:pt x="21538" y="15069"/>
                </a:cubicBezTo>
                <a:cubicBezTo>
                  <a:pt x="21517" y="15024"/>
                  <a:pt x="21498" y="14954"/>
                  <a:pt x="21498" y="14915"/>
                </a:cubicBezTo>
                <a:cubicBezTo>
                  <a:pt x="21498" y="14875"/>
                  <a:pt x="21478" y="14792"/>
                  <a:pt x="21453" y="14728"/>
                </a:cubicBezTo>
                <a:cubicBezTo>
                  <a:pt x="21398" y="14588"/>
                  <a:pt x="21393" y="14286"/>
                  <a:pt x="21444" y="14218"/>
                </a:cubicBezTo>
                <a:cubicBezTo>
                  <a:pt x="21466" y="14189"/>
                  <a:pt x="21483" y="14018"/>
                  <a:pt x="21488" y="13796"/>
                </a:cubicBezTo>
                <a:cubicBezTo>
                  <a:pt x="21492" y="13590"/>
                  <a:pt x="21510" y="13404"/>
                  <a:pt x="21528" y="13380"/>
                </a:cubicBezTo>
                <a:cubicBezTo>
                  <a:pt x="21580" y="13311"/>
                  <a:pt x="21565" y="13199"/>
                  <a:pt x="21479" y="13018"/>
                </a:cubicBezTo>
                <a:cubicBezTo>
                  <a:pt x="21409" y="12871"/>
                  <a:pt x="21403" y="12830"/>
                  <a:pt x="21431" y="12723"/>
                </a:cubicBezTo>
                <a:cubicBezTo>
                  <a:pt x="21448" y="12654"/>
                  <a:pt x="21473" y="12428"/>
                  <a:pt x="21484" y="12220"/>
                </a:cubicBezTo>
                <a:cubicBezTo>
                  <a:pt x="21496" y="12012"/>
                  <a:pt x="21518" y="11831"/>
                  <a:pt x="21533" y="11818"/>
                </a:cubicBezTo>
                <a:cubicBezTo>
                  <a:pt x="21570" y="11787"/>
                  <a:pt x="21567" y="11527"/>
                  <a:pt x="21529" y="11495"/>
                </a:cubicBezTo>
                <a:cubicBezTo>
                  <a:pt x="21513" y="11481"/>
                  <a:pt x="21498" y="11352"/>
                  <a:pt x="21498" y="11209"/>
                </a:cubicBezTo>
                <a:cubicBezTo>
                  <a:pt x="21498" y="11066"/>
                  <a:pt x="21513" y="10937"/>
                  <a:pt x="21529" y="10923"/>
                </a:cubicBezTo>
                <a:cubicBezTo>
                  <a:pt x="21546" y="10909"/>
                  <a:pt x="21561" y="10863"/>
                  <a:pt x="21561" y="10821"/>
                </a:cubicBezTo>
                <a:cubicBezTo>
                  <a:pt x="21561" y="10739"/>
                  <a:pt x="21468" y="10484"/>
                  <a:pt x="21431" y="10462"/>
                </a:cubicBezTo>
                <a:cubicBezTo>
                  <a:pt x="21418" y="10454"/>
                  <a:pt x="21406" y="10299"/>
                  <a:pt x="21406" y="10118"/>
                </a:cubicBezTo>
                <a:cubicBezTo>
                  <a:pt x="21406" y="9893"/>
                  <a:pt x="21394" y="9767"/>
                  <a:pt x="21365" y="9723"/>
                </a:cubicBezTo>
                <a:cubicBezTo>
                  <a:pt x="21232" y="9524"/>
                  <a:pt x="21191" y="9353"/>
                  <a:pt x="21191" y="8973"/>
                </a:cubicBezTo>
                <a:cubicBezTo>
                  <a:pt x="21191" y="8719"/>
                  <a:pt x="21177" y="8558"/>
                  <a:pt x="21146" y="8480"/>
                </a:cubicBezTo>
                <a:cubicBezTo>
                  <a:pt x="21121" y="8415"/>
                  <a:pt x="21099" y="8328"/>
                  <a:pt x="21099" y="8286"/>
                </a:cubicBezTo>
                <a:cubicBezTo>
                  <a:pt x="21099" y="8243"/>
                  <a:pt x="21087" y="8207"/>
                  <a:pt x="21070" y="8207"/>
                </a:cubicBezTo>
                <a:cubicBezTo>
                  <a:pt x="21053" y="8207"/>
                  <a:pt x="21039" y="8176"/>
                  <a:pt x="21039" y="8136"/>
                </a:cubicBezTo>
                <a:cubicBezTo>
                  <a:pt x="21039" y="8088"/>
                  <a:pt x="21075" y="8048"/>
                  <a:pt x="21139" y="8023"/>
                </a:cubicBezTo>
                <a:cubicBezTo>
                  <a:pt x="21285" y="7966"/>
                  <a:pt x="21286" y="7836"/>
                  <a:pt x="21144" y="7693"/>
                </a:cubicBezTo>
                <a:cubicBezTo>
                  <a:pt x="21083" y="7630"/>
                  <a:pt x="21020" y="7538"/>
                  <a:pt x="21006" y="7487"/>
                </a:cubicBezTo>
                <a:cubicBezTo>
                  <a:pt x="20989" y="7431"/>
                  <a:pt x="20911" y="7352"/>
                  <a:pt x="20803" y="7284"/>
                </a:cubicBezTo>
                <a:cubicBezTo>
                  <a:pt x="20705" y="7223"/>
                  <a:pt x="20620" y="7157"/>
                  <a:pt x="20614" y="7137"/>
                </a:cubicBezTo>
                <a:cubicBezTo>
                  <a:pt x="20608" y="7116"/>
                  <a:pt x="20562" y="7044"/>
                  <a:pt x="20513" y="6977"/>
                </a:cubicBezTo>
                <a:cubicBezTo>
                  <a:pt x="20420" y="6851"/>
                  <a:pt x="20401" y="6779"/>
                  <a:pt x="20459" y="6779"/>
                </a:cubicBezTo>
                <a:cubicBezTo>
                  <a:pt x="20505" y="6779"/>
                  <a:pt x="20608" y="6621"/>
                  <a:pt x="20645" y="6495"/>
                </a:cubicBezTo>
                <a:cubicBezTo>
                  <a:pt x="20689" y="6341"/>
                  <a:pt x="20596" y="6212"/>
                  <a:pt x="20378" y="6121"/>
                </a:cubicBezTo>
                <a:cubicBezTo>
                  <a:pt x="20277" y="6079"/>
                  <a:pt x="20170" y="6046"/>
                  <a:pt x="20140" y="6045"/>
                </a:cubicBezTo>
                <a:cubicBezTo>
                  <a:pt x="20074" y="6045"/>
                  <a:pt x="20070" y="5969"/>
                  <a:pt x="20133" y="5937"/>
                </a:cubicBezTo>
                <a:cubicBezTo>
                  <a:pt x="20159" y="5924"/>
                  <a:pt x="20189" y="5840"/>
                  <a:pt x="20199" y="5752"/>
                </a:cubicBezTo>
                <a:cubicBezTo>
                  <a:pt x="20210" y="5664"/>
                  <a:pt x="20230" y="5582"/>
                  <a:pt x="20244" y="5570"/>
                </a:cubicBezTo>
                <a:cubicBezTo>
                  <a:pt x="20299" y="5525"/>
                  <a:pt x="20272" y="5330"/>
                  <a:pt x="20203" y="5270"/>
                </a:cubicBezTo>
                <a:cubicBezTo>
                  <a:pt x="20117" y="5197"/>
                  <a:pt x="19845" y="5065"/>
                  <a:pt x="19779" y="5065"/>
                </a:cubicBezTo>
                <a:cubicBezTo>
                  <a:pt x="19739" y="5065"/>
                  <a:pt x="19735" y="5027"/>
                  <a:pt x="19752" y="4829"/>
                </a:cubicBezTo>
                <a:cubicBezTo>
                  <a:pt x="19762" y="4700"/>
                  <a:pt x="19791" y="4531"/>
                  <a:pt x="19818" y="4453"/>
                </a:cubicBezTo>
                <a:cubicBezTo>
                  <a:pt x="19852" y="4350"/>
                  <a:pt x="19857" y="4288"/>
                  <a:pt x="19835" y="4222"/>
                </a:cubicBezTo>
                <a:cubicBezTo>
                  <a:pt x="19778" y="4056"/>
                  <a:pt x="19674" y="4021"/>
                  <a:pt x="19283" y="4033"/>
                </a:cubicBezTo>
                <a:cubicBezTo>
                  <a:pt x="18900" y="4045"/>
                  <a:pt x="18870" y="4029"/>
                  <a:pt x="18982" y="3869"/>
                </a:cubicBezTo>
                <a:cubicBezTo>
                  <a:pt x="19073" y="3739"/>
                  <a:pt x="19061" y="3613"/>
                  <a:pt x="18952" y="3553"/>
                </a:cubicBezTo>
                <a:cubicBezTo>
                  <a:pt x="18902" y="3526"/>
                  <a:pt x="18824" y="3516"/>
                  <a:pt x="18780" y="3530"/>
                </a:cubicBezTo>
                <a:cubicBezTo>
                  <a:pt x="18708" y="3554"/>
                  <a:pt x="18702" y="3548"/>
                  <a:pt x="18721" y="3463"/>
                </a:cubicBezTo>
                <a:cubicBezTo>
                  <a:pt x="18733" y="3412"/>
                  <a:pt x="18765" y="3324"/>
                  <a:pt x="18791" y="3270"/>
                </a:cubicBezTo>
                <a:cubicBezTo>
                  <a:pt x="18835" y="3177"/>
                  <a:pt x="18833" y="3166"/>
                  <a:pt x="18768" y="3096"/>
                </a:cubicBezTo>
                <a:cubicBezTo>
                  <a:pt x="18724" y="3049"/>
                  <a:pt x="18648" y="3021"/>
                  <a:pt x="18557" y="3020"/>
                </a:cubicBezTo>
                <a:cubicBezTo>
                  <a:pt x="18426" y="3020"/>
                  <a:pt x="18410" y="3009"/>
                  <a:pt x="18368" y="2889"/>
                </a:cubicBezTo>
                <a:cubicBezTo>
                  <a:pt x="18314" y="2736"/>
                  <a:pt x="18199" y="2650"/>
                  <a:pt x="18002" y="2621"/>
                </a:cubicBezTo>
                <a:cubicBezTo>
                  <a:pt x="17870" y="2602"/>
                  <a:pt x="17776" y="2528"/>
                  <a:pt x="17592" y="2298"/>
                </a:cubicBezTo>
                <a:cubicBezTo>
                  <a:pt x="17561" y="2259"/>
                  <a:pt x="17539" y="2171"/>
                  <a:pt x="17539" y="2086"/>
                </a:cubicBezTo>
                <a:cubicBezTo>
                  <a:pt x="17537" y="1887"/>
                  <a:pt x="17432" y="1789"/>
                  <a:pt x="17212" y="1779"/>
                </a:cubicBezTo>
                <a:cubicBezTo>
                  <a:pt x="17101" y="1774"/>
                  <a:pt x="17035" y="1748"/>
                  <a:pt x="17010" y="1703"/>
                </a:cubicBezTo>
                <a:cubicBezTo>
                  <a:pt x="16948" y="1595"/>
                  <a:pt x="16824" y="1553"/>
                  <a:pt x="16685" y="1594"/>
                </a:cubicBezTo>
                <a:cubicBezTo>
                  <a:pt x="16545" y="1636"/>
                  <a:pt x="16404" y="1588"/>
                  <a:pt x="16404" y="1497"/>
                </a:cubicBezTo>
                <a:cubicBezTo>
                  <a:pt x="16404" y="1424"/>
                  <a:pt x="16315" y="1325"/>
                  <a:pt x="16219" y="1288"/>
                </a:cubicBezTo>
                <a:cubicBezTo>
                  <a:pt x="16176" y="1271"/>
                  <a:pt x="16108" y="1216"/>
                  <a:pt x="16066" y="1165"/>
                </a:cubicBezTo>
                <a:cubicBezTo>
                  <a:pt x="16024" y="1114"/>
                  <a:pt x="15961" y="1055"/>
                  <a:pt x="15927" y="1034"/>
                </a:cubicBezTo>
                <a:cubicBezTo>
                  <a:pt x="15848" y="984"/>
                  <a:pt x="15547" y="1002"/>
                  <a:pt x="15504" y="1059"/>
                </a:cubicBezTo>
                <a:cubicBezTo>
                  <a:pt x="15461" y="1117"/>
                  <a:pt x="15421" y="1114"/>
                  <a:pt x="15421" y="1054"/>
                </a:cubicBezTo>
                <a:cubicBezTo>
                  <a:pt x="15421" y="959"/>
                  <a:pt x="15234" y="790"/>
                  <a:pt x="15048" y="715"/>
                </a:cubicBezTo>
                <a:cubicBezTo>
                  <a:pt x="14662" y="562"/>
                  <a:pt x="14536" y="616"/>
                  <a:pt x="14418" y="976"/>
                </a:cubicBezTo>
                <a:cubicBezTo>
                  <a:pt x="14388" y="1069"/>
                  <a:pt x="14338" y="1154"/>
                  <a:pt x="14307" y="1168"/>
                </a:cubicBezTo>
                <a:cubicBezTo>
                  <a:pt x="14235" y="1198"/>
                  <a:pt x="14132" y="1077"/>
                  <a:pt x="14132" y="962"/>
                </a:cubicBezTo>
                <a:cubicBezTo>
                  <a:pt x="14132" y="910"/>
                  <a:pt x="14049" y="759"/>
                  <a:pt x="13929" y="591"/>
                </a:cubicBezTo>
                <a:cubicBezTo>
                  <a:pt x="13818" y="435"/>
                  <a:pt x="13718" y="288"/>
                  <a:pt x="13707" y="265"/>
                </a:cubicBezTo>
                <a:cubicBezTo>
                  <a:pt x="13671" y="192"/>
                  <a:pt x="13552" y="122"/>
                  <a:pt x="13464" y="122"/>
                </a:cubicBezTo>
                <a:cubicBezTo>
                  <a:pt x="13328" y="122"/>
                  <a:pt x="13242" y="228"/>
                  <a:pt x="13242" y="395"/>
                </a:cubicBezTo>
                <a:lnTo>
                  <a:pt x="13242" y="538"/>
                </a:lnTo>
                <a:lnTo>
                  <a:pt x="13100" y="431"/>
                </a:lnTo>
                <a:cubicBezTo>
                  <a:pt x="12945" y="316"/>
                  <a:pt x="12796" y="298"/>
                  <a:pt x="12712" y="383"/>
                </a:cubicBezTo>
                <a:cubicBezTo>
                  <a:pt x="12654" y="442"/>
                  <a:pt x="12639" y="633"/>
                  <a:pt x="12689" y="674"/>
                </a:cubicBezTo>
                <a:cubicBezTo>
                  <a:pt x="12723" y="701"/>
                  <a:pt x="12733" y="898"/>
                  <a:pt x="12701" y="898"/>
                </a:cubicBezTo>
                <a:cubicBezTo>
                  <a:pt x="12690" y="898"/>
                  <a:pt x="12596" y="827"/>
                  <a:pt x="12493" y="741"/>
                </a:cubicBezTo>
                <a:cubicBezTo>
                  <a:pt x="12390" y="654"/>
                  <a:pt x="12272" y="569"/>
                  <a:pt x="12230" y="551"/>
                </a:cubicBezTo>
                <a:cubicBezTo>
                  <a:pt x="12103" y="498"/>
                  <a:pt x="11914" y="328"/>
                  <a:pt x="11796" y="159"/>
                </a:cubicBezTo>
                <a:cubicBezTo>
                  <a:pt x="11695" y="16"/>
                  <a:pt x="11669" y="0"/>
                  <a:pt x="11532" y="0"/>
                </a:cubicBezTo>
                <a:close/>
              </a:path>
            </a:pathLst>
          </a:custGeom>
          <a:ln w="12700">
            <a:miter lim="400000"/>
          </a:ln>
        </p:spPr>
      </p:pic>
      <p:sp>
        <p:nvSpPr>
          <p:cNvPr id="215" name="©Deutsche Wildtier Stiftung"/>
          <p:cNvSpPr txBox="1"/>
          <p:nvPr/>
        </p:nvSpPr>
        <p:spPr>
          <a:xfrm>
            <a:off x="20985523" y="10910312"/>
            <a:ext cx="2361515" cy="32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14"/>
            </a:lvl1pPr>
          </a:lstStyle>
          <a:p>
            <a:r>
              <a:t>©Deutsche Wildtier Stiftung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pic>
        <p:nvPicPr>
          <p:cNvPr id="218" name="Gallery-2.jpg" descr="Gallery-2.jpg"/>
          <p:cNvPicPr>
            <a:picLocks noChangeAspect="1"/>
          </p:cNvPicPr>
          <p:nvPr/>
        </p:nvPicPr>
        <p:blipFill>
          <a:blip r:embed="rId2"/>
          <a:stretch>
            <a:fillRect/>
          </a:stretch>
        </p:blipFill>
        <p:spPr>
          <a:xfrm>
            <a:off x="8263588" y="2674485"/>
            <a:ext cx="8367031" cy="8367030"/>
          </a:xfrm>
          <a:prstGeom prst="rect">
            <a:avLst/>
          </a:prstGeom>
          <a:ln w="12700">
            <a:miter lim="400000"/>
          </a:ln>
        </p:spPr>
      </p:pic>
      <p:sp>
        <p:nvSpPr>
          <p:cNvPr id="219" name="Hummel"/>
          <p:cNvSpPr/>
          <p:nvPr/>
        </p:nvSpPr>
        <p:spPr>
          <a:xfrm>
            <a:off x="1729482" y="2553679"/>
            <a:ext cx="1447460" cy="1017571"/>
          </a:xfrm>
          <a:custGeom>
            <a:avLst/>
            <a:gdLst/>
            <a:ahLst/>
            <a:cxnLst>
              <a:cxn ang="0">
                <a:pos x="wd2" y="hd2"/>
              </a:cxn>
              <a:cxn ang="5400000">
                <a:pos x="wd2" y="hd2"/>
              </a:cxn>
              <a:cxn ang="10800000">
                <a:pos x="wd2" y="hd2"/>
              </a:cxn>
              <a:cxn ang="16200000">
                <a:pos x="wd2" y="hd2"/>
              </a:cxn>
            </a:cxnLst>
            <a:rect l="0" t="0" r="r" b="b"/>
            <a:pathLst>
              <a:path w="21080" h="21600" extrusionOk="0">
                <a:moveTo>
                  <a:pt x="5923" y="0"/>
                </a:moveTo>
                <a:cubicBezTo>
                  <a:pt x="5875" y="1053"/>
                  <a:pt x="6239" y="1852"/>
                  <a:pt x="6498" y="2267"/>
                </a:cubicBezTo>
                <a:cubicBezTo>
                  <a:pt x="6550" y="2643"/>
                  <a:pt x="6772" y="3290"/>
                  <a:pt x="7600" y="3866"/>
                </a:cubicBezTo>
                <a:cubicBezTo>
                  <a:pt x="7494" y="4535"/>
                  <a:pt x="7616" y="5525"/>
                  <a:pt x="8443" y="6486"/>
                </a:cubicBezTo>
                <a:cubicBezTo>
                  <a:pt x="8406" y="6578"/>
                  <a:pt x="8369" y="6670"/>
                  <a:pt x="8338" y="6762"/>
                </a:cubicBezTo>
                <a:cubicBezTo>
                  <a:pt x="3941" y="1767"/>
                  <a:pt x="202" y="2220"/>
                  <a:pt x="23" y="3626"/>
                </a:cubicBezTo>
                <a:cubicBezTo>
                  <a:pt x="-262" y="5878"/>
                  <a:pt x="2242" y="7831"/>
                  <a:pt x="2242" y="7831"/>
                </a:cubicBezTo>
                <a:cubicBezTo>
                  <a:pt x="2242" y="7831"/>
                  <a:pt x="1399" y="8730"/>
                  <a:pt x="3155" y="10059"/>
                </a:cubicBezTo>
                <a:cubicBezTo>
                  <a:pt x="4620" y="11173"/>
                  <a:pt x="7119" y="10258"/>
                  <a:pt x="8480" y="9613"/>
                </a:cubicBezTo>
                <a:cubicBezTo>
                  <a:pt x="8522" y="9682"/>
                  <a:pt x="8564" y="9750"/>
                  <a:pt x="8606" y="9812"/>
                </a:cubicBezTo>
                <a:cubicBezTo>
                  <a:pt x="7594" y="10327"/>
                  <a:pt x="6039" y="11242"/>
                  <a:pt x="6339" y="11757"/>
                </a:cubicBezTo>
                <a:cubicBezTo>
                  <a:pt x="6355" y="11780"/>
                  <a:pt x="6370" y="11804"/>
                  <a:pt x="6381" y="11827"/>
                </a:cubicBezTo>
                <a:cubicBezTo>
                  <a:pt x="6149" y="11996"/>
                  <a:pt x="5433" y="12648"/>
                  <a:pt x="5412" y="14031"/>
                </a:cubicBezTo>
                <a:cubicBezTo>
                  <a:pt x="5180" y="14377"/>
                  <a:pt x="4705" y="14946"/>
                  <a:pt x="4041" y="14946"/>
                </a:cubicBezTo>
                <a:lnTo>
                  <a:pt x="4041" y="15316"/>
                </a:lnTo>
                <a:cubicBezTo>
                  <a:pt x="4832" y="15316"/>
                  <a:pt x="5380" y="14632"/>
                  <a:pt x="5628" y="14240"/>
                </a:cubicBezTo>
                <a:cubicBezTo>
                  <a:pt x="5949" y="14009"/>
                  <a:pt x="6476" y="13408"/>
                  <a:pt x="6639" y="12194"/>
                </a:cubicBezTo>
                <a:cubicBezTo>
                  <a:pt x="6650" y="12209"/>
                  <a:pt x="6660" y="12219"/>
                  <a:pt x="6671" y="12242"/>
                </a:cubicBezTo>
                <a:cubicBezTo>
                  <a:pt x="6839" y="12480"/>
                  <a:pt x="7551" y="11873"/>
                  <a:pt x="8252" y="11128"/>
                </a:cubicBezTo>
                <a:cubicBezTo>
                  <a:pt x="8210" y="11305"/>
                  <a:pt x="8169" y="11488"/>
                  <a:pt x="8132" y="11673"/>
                </a:cubicBezTo>
                <a:cubicBezTo>
                  <a:pt x="7246" y="12756"/>
                  <a:pt x="5574" y="15061"/>
                  <a:pt x="6376" y="15837"/>
                </a:cubicBezTo>
                <a:cubicBezTo>
                  <a:pt x="6181" y="16559"/>
                  <a:pt x="5680" y="18889"/>
                  <a:pt x="6349" y="19273"/>
                </a:cubicBezTo>
                <a:cubicBezTo>
                  <a:pt x="6312" y="19703"/>
                  <a:pt x="6170" y="20693"/>
                  <a:pt x="5580" y="21300"/>
                </a:cubicBezTo>
                <a:lnTo>
                  <a:pt x="5728" y="21600"/>
                </a:lnTo>
                <a:cubicBezTo>
                  <a:pt x="6408" y="20908"/>
                  <a:pt x="6566" y="19818"/>
                  <a:pt x="6608" y="19319"/>
                </a:cubicBezTo>
                <a:cubicBezTo>
                  <a:pt x="7335" y="19203"/>
                  <a:pt x="7067" y="16720"/>
                  <a:pt x="6951" y="15844"/>
                </a:cubicBezTo>
                <a:cubicBezTo>
                  <a:pt x="7241" y="15606"/>
                  <a:pt x="7525" y="15053"/>
                  <a:pt x="7778" y="14408"/>
                </a:cubicBezTo>
                <a:cubicBezTo>
                  <a:pt x="7762" y="14692"/>
                  <a:pt x="7758" y="14985"/>
                  <a:pt x="7758" y="15284"/>
                </a:cubicBezTo>
                <a:cubicBezTo>
                  <a:pt x="7758" y="16706"/>
                  <a:pt x="8312" y="17888"/>
                  <a:pt x="9102" y="18841"/>
                </a:cubicBezTo>
                <a:cubicBezTo>
                  <a:pt x="9930" y="19840"/>
                  <a:pt x="11184" y="19840"/>
                  <a:pt x="12012" y="18841"/>
                </a:cubicBezTo>
                <a:cubicBezTo>
                  <a:pt x="12797" y="17888"/>
                  <a:pt x="13356" y="16714"/>
                  <a:pt x="13356" y="15284"/>
                </a:cubicBezTo>
                <a:cubicBezTo>
                  <a:pt x="13356" y="14985"/>
                  <a:pt x="13345" y="14700"/>
                  <a:pt x="13335" y="14408"/>
                </a:cubicBezTo>
                <a:cubicBezTo>
                  <a:pt x="13588" y="15053"/>
                  <a:pt x="13874" y="15606"/>
                  <a:pt x="14164" y="15844"/>
                </a:cubicBezTo>
                <a:cubicBezTo>
                  <a:pt x="14048" y="16720"/>
                  <a:pt x="13779" y="19203"/>
                  <a:pt x="14506" y="19319"/>
                </a:cubicBezTo>
                <a:cubicBezTo>
                  <a:pt x="14543" y="19818"/>
                  <a:pt x="14706" y="20908"/>
                  <a:pt x="15386" y="21600"/>
                </a:cubicBezTo>
                <a:lnTo>
                  <a:pt x="15534" y="21300"/>
                </a:lnTo>
                <a:cubicBezTo>
                  <a:pt x="14939" y="20693"/>
                  <a:pt x="14795" y="19703"/>
                  <a:pt x="14763" y="19273"/>
                </a:cubicBezTo>
                <a:cubicBezTo>
                  <a:pt x="15433" y="18897"/>
                  <a:pt x="14932" y="16567"/>
                  <a:pt x="14737" y="15837"/>
                </a:cubicBezTo>
                <a:cubicBezTo>
                  <a:pt x="15538" y="15061"/>
                  <a:pt x="13868" y="12756"/>
                  <a:pt x="12982" y="11673"/>
                </a:cubicBezTo>
                <a:cubicBezTo>
                  <a:pt x="12945" y="11488"/>
                  <a:pt x="12903" y="11305"/>
                  <a:pt x="12860" y="11128"/>
                </a:cubicBezTo>
                <a:cubicBezTo>
                  <a:pt x="13562" y="11881"/>
                  <a:pt x="14273" y="12488"/>
                  <a:pt x="14442" y="12242"/>
                </a:cubicBezTo>
                <a:cubicBezTo>
                  <a:pt x="14453" y="12227"/>
                  <a:pt x="14463" y="12209"/>
                  <a:pt x="14473" y="12194"/>
                </a:cubicBezTo>
                <a:cubicBezTo>
                  <a:pt x="14637" y="13416"/>
                  <a:pt x="15165" y="14017"/>
                  <a:pt x="15487" y="14240"/>
                </a:cubicBezTo>
                <a:cubicBezTo>
                  <a:pt x="15734" y="14632"/>
                  <a:pt x="16282" y="15316"/>
                  <a:pt x="17073" y="15316"/>
                </a:cubicBezTo>
                <a:lnTo>
                  <a:pt x="17073" y="14946"/>
                </a:lnTo>
                <a:cubicBezTo>
                  <a:pt x="16414" y="14946"/>
                  <a:pt x="15934" y="14377"/>
                  <a:pt x="15702" y="14031"/>
                </a:cubicBezTo>
                <a:cubicBezTo>
                  <a:pt x="15681" y="12648"/>
                  <a:pt x="14964" y="11996"/>
                  <a:pt x="14732" y="11827"/>
                </a:cubicBezTo>
                <a:cubicBezTo>
                  <a:pt x="14743" y="11804"/>
                  <a:pt x="14759" y="11780"/>
                  <a:pt x="14775" y="11757"/>
                </a:cubicBezTo>
                <a:cubicBezTo>
                  <a:pt x="15075" y="11242"/>
                  <a:pt x="13520" y="10327"/>
                  <a:pt x="12508" y="9812"/>
                </a:cubicBezTo>
                <a:cubicBezTo>
                  <a:pt x="12555" y="9750"/>
                  <a:pt x="12598" y="9682"/>
                  <a:pt x="12635" y="9613"/>
                </a:cubicBezTo>
                <a:cubicBezTo>
                  <a:pt x="13995" y="10250"/>
                  <a:pt x="16494" y="11166"/>
                  <a:pt x="17960" y="10059"/>
                </a:cubicBezTo>
                <a:cubicBezTo>
                  <a:pt x="19715" y="8730"/>
                  <a:pt x="18871" y="7831"/>
                  <a:pt x="18871" y="7831"/>
                </a:cubicBezTo>
                <a:cubicBezTo>
                  <a:pt x="18871" y="7831"/>
                  <a:pt x="21338" y="5878"/>
                  <a:pt x="21059" y="3626"/>
                </a:cubicBezTo>
                <a:cubicBezTo>
                  <a:pt x="20879" y="2220"/>
                  <a:pt x="17142" y="1767"/>
                  <a:pt x="12745" y="6762"/>
                </a:cubicBezTo>
                <a:cubicBezTo>
                  <a:pt x="12713" y="6670"/>
                  <a:pt x="12677" y="6578"/>
                  <a:pt x="12640" y="6486"/>
                </a:cubicBezTo>
                <a:cubicBezTo>
                  <a:pt x="13462" y="5525"/>
                  <a:pt x="13583" y="4535"/>
                  <a:pt x="13483" y="3866"/>
                </a:cubicBezTo>
                <a:cubicBezTo>
                  <a:pt x="14311" y="3290"/>
                  <a:pt x="14533" y="2643"/>
                  <a:pt x="14585" y="2267"/>
                </a:cubicBezTo>
                <a:cubicBezTo>
                  <a:pt x="14838" y="1844"/>
                  <a:pt x="15201" y="1053"/>
                  <a:pt x="15159" y="0"/>
                </a:cubicBezTo>
                <a:lnTo>
                  <a:pt x="14907" y="24"/>
                </a:lnTo>
                <a:cubicBezTo>
                  <a:pt x="14938" y="815"/>
                  <a:pt x="14706" y="1445"/>
                  <a:pt x="14495" y="1844"/>
                </a:cubicBezTo>
                <a:cubicBezTo>
                  <a:pt x="14495" y="1844"/>
                  <a:pt x="14490" y="1845"/>
                  <a:pt x="14490" y="1837"/>
                </a:cubicBezTo>
                <a:cubicBezTo>
                  <a:pt x="13478" y="2244"/>
                  <a:pt x="13283" y="2888"/>
                  <a:pt x="13246" y="3165"/>
                </a:cubicBezTo>
                <a:cubicBezTo>
                  <a:pt x="13220" y="3127"/>
                  <a:pt x="13188" y="3090"/>
                  <a:pt x="13162" y="3067"/>
                </a:cubicBezTo>
                <a:cubicBezTo>
                  <a:pt x="12914" y="2859"/>
                  <a:pt x="12243" y="4510"/>
                  <a:pt x="11943" y="5309"/>
                </a:cubicBezTo>
                <a:cubicBezTo>
                  <a:pt x="11895" y="5256"/>
                  <a:pt x="11848" y="5202"/>
                  <a:pt x="11801" y="5148"/>
                </a:cubicBezTo>
                <a:cubicBezTo>
                  <a:pt x="11843" y="4803"/>
                  <a:pt x="11822" y="4287"/>
                  <a:pt x="11374" y="4118"/>
                </a:cubicBezTo>
                <a:cubicBezTo>
                  <a:pt x="11569" y="4003"/>
                  <a:pt x="11590" y="3764"/>
                  <a:pt x="11506" y="3511"/>
                </a:cubicBezTo>
                <a:lnTo>
                  <a:pt x="11643" y="3511"/>
                </a:lnTo>
                <a:cubicBezTo>
                  <a:pt x="11943" y="3511"/>
                  <a:pt x="12223" y="3250"/>
                  <a:pt x="12345" y="2843"/>
                </a:cubicBezTo>
                <a:cubicBezTo>
                  <a:pt x="12492" y="2367"/>
                  <a:pt x="12776" y="1698"/>
                  <a:pt x="13304" y="1237"/>
                </a:cubicBezTo>
                <a:lnTo>
                  <a:pt x="13172" y="922"/>
                </a:lnTo>
                <a:cubicBezTo>
                  <a:pt x="12592" y="1437"/>
                  <a:pt x="12276" y="2174"/>
                  <a:pt x="12117" y="2697"/>
                </a:cubicBezTo>
                <a:cubicBezTo>
                  <a:pt x="12033" y="2966"/>
                  <a:pt x="11848" y="3143"/>
                  <a:pt x="11648" y="3143"/>
                </a:cubicBezTo>
                <a:lnTo>
                  <a:pt x="11322" y="3143"/>
                </a:lnTo>
                <a:cubicBezTo>
                  <a:pt x="11121" y="2851"/>
                  <a:pt x="10820" y="2605"/>
                  <a:pt x="10541" y="2605"/>
                </a:cubicBezTo>
                <a:cubicBezTo>
                  <a:pt x="10261" y="2605"/>
                  <a:pt x="9962" y="2851"/>
                  <a:pt x="9761" y="3143"/>
                </a:cubicBezTo>
                <a:lnTo>
                  <a:pt x="9433" y="3143"/>
                </a:lnTo>
                <a:cubicBezTo>
                  <a:pt x="9233" y="3143"/>
                  <a:pt x="9048" y="2966"/>
                  <a:pt x="8964" y="2697"/>
                </a:cubicBezTo>
                <a:cubicBezTo>
                  <a:pt x="8800" y="2174"/>
                  <a:pt x="8489" y="1437"/>
                  <a:pt x="7910" y="922"/>
                </a:cubicBezTo>
                <a:lnTo>
                  <a:pt x="7778" y="1237"/>
                </a:lnTo>
                <a:cubicBezTo>
                  <a:pt x="8305" y="1705"/>
                  <a:pt x="8591" y="2367"/>
                  <a:pt x="8738" y="2843"/>
                </a:cubicBezTo>
                <a:cubicBezTo>
                  <a:pt x="8865" y="3250"/>
                  <a:pt x="9138" y="3511"/>
                  <a:pt x="9438" y="3511"/>
                </a:cubicBezTo>
                <a:lnTo>
                  <a:pt x="9577" y="3511"/>
                </a:lnTo>
                <a:cubicBezTo>
                  <a:pt x="9492" y="3764"/>
                  <a:pt x="9514" y="4003"/>
                  <a:pt x="9709" y="4118"/>
                </a:cubicBezTo>
                <a:cubicBezTo>
                  <a:pt x="9260" y="4287"/>
                  <a:pt x="9238" y="4810"/>
                  <a:pt x="9280" y="5148"/>
                </a:cubicBezTo>
                <a:cubicBezTo>
                  <a:pt x="9233" y="5202"/>
                  <a:pt x="9181" y="5248"/>
                  <a:pt x="9139" y="5309"/>
                </a:cubicBezTo>
                <a:cubicBezTo>
                  <a:pt x="8833" y="4510"/>
                  <a:pt x="8169" y="2859"/>
                  <a:pt x="7921" y="3067"/>
                </a:cubicBezTo>
                <a:cubicBezTo>
                  <a:pt x="7895" y="3090"/>
                  <a:pt x="7863" y="3119"/>
                  <a:pt x="7837" y="3165"/>
                </a:cubicBezTo>
                <a:cubicBezTo>
                  <a:pt x="7800" y="2896"/>
                  <a:pt x="7604" y="2244"/>
                  <a:pt x="6591" y="1837"/>
                </a:cubicBezTo>
                <a:cubicBezTo>
                  <a:pt x="6591" y="1837"/>
                  <a:pt x="6587" y="1837"/>
                  <a:pt x="6587" y="1844"/>
                </a:cubicBezTo>
                <a:cubicBezTo>
                  <a:pt x="6376" y="1445"/>
                  <a:pt x="6139" y="808"/>
                  <a:pt x="6176" y="24"/>
                </a:cubicBezTo>
                <a:lnTo>
                  <a:pt x="5923" y="0"/>
                </a:ln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20" name="Wespe"/>
          <p:cNvSpPr/>
          <p:nvPr/>
        </p:nvSpPr>
        <p:spPr>
          <a:xfrm>
            <a:off x="1740050" y="4328615"/>
            <a:ext cx="1426323" cy="1059571"/>
          </a:xfrm>
          <a:custGeom>
            <a:avLst/>
            <a:gdLst/>
            <a:ahLst/>
            <a:cxnLst>
              <a:cxn ang="0">
                <a:pos x="wd2" y="hd2"/>
              </a:cxn>
              <a:cxn ang="5400000">
                <a:pos x="wd2" y="hd2"/>
              </a:cxn>
              <a:cxn ang="10800000">
                <a:pos x="wd2" y="hd2"/>
              </a:cxn>
              <a:cxn ang="16200000">
                <a:pos x="wd2" y="hd2"/>
              </a:cxn>
            </a:cxnLst>
            <a:rect l="0" t="0" r="r" b="b"/>
            <a:pathLst>
              <a:path w="21600" h="21364" extrusionOk="0">
                <a:moveTo>
                  <a:pt x="8014" y="1"/>
                </a:moveTo>
                <a:cubicBezTo>
                  <a:pt x="7705" y="-26"/>
                  <a:pt x="7506" y="649"/>
                  <a:pt x="7855" y="857"/>
                </a:cubicBezTo>
                <a:cubicBezTo>
                  <a:pt x="8060" y="979"/>
                  <a:pt x="8255" y="1123"/>
                  <a:pt x="8439" y="1288"/>
                </a:cubicBezTo>
                <a:cubicBezTo>
                  <a:pt x="9114" y="1928"/>
                  <a:pt x="9605" y="2792"/>
                  <a:pt x="9875" y="3921"/>
                </a:cubicBezTo>
                <a:cubicBezTo>
                  <a:pt x="9891" y="3993"/>
                  <a:pt x="9907" y="4056"/>
                  <a:pt x="9924" y="4128"/>
                </a:cubicBezTo>
                <a:cubicBezTo>
                  <a:pt x="9934" y="4185"/>
                  <a:pt x="9917" y="4252"/>
                  <a:pt x="9880" y="4280"/>
                </a:cubicBezTo>
                <a:cubicBezTo>
                  <a:pt x="9496" y="4618"/>
                  <a:pt x="9134" y="5033"/>
                  <a:pt x="9134" y="5386"/>
                </a:cubicBezTo>
                <a:cubicBezTo>
                  <a:pt x="9134" y="5925"/>
                  <a:pt x="9502" y="6386"/>
                  <a:pt x="10037" y="6616"/>
                </a:cubicBezTo>
                <a:cubicBezTo>
                  <a:pt x="10069" y="6631"/>
                  <a:pt x="10074" y="6687"/>
                  <a:pt x="10047" y="6709"/>
                </a:cubicBezTo>
                <a:cubicBezTo>
                  <a:pt x="9928" y="6809"/>
                  <a:pt x="9820" y="6931"/>
                  <a:pt x="9723" y="7075"/>
                </a:cubicBezTo>
                <a:cubicBezTo>
                  <a:pt x="9685" y="7132"/>
                  <a:pt x="9627" y="7155"/>
                  <a:pt x="9573" y="7133"/>
                </a:cubicBezTo>
                <a:cubicBezTo>
                  <a:pt x="9162" y="6989"/>
                  <a:pt x="8741" y="6501"/>
                  <a:pt x="8579" y="6300"/>
                </a:cubicBezTo>
                <a:cubicBezTo>
                  <a:pt x="8557" y="6271"/>
                  <a:pt x="8509" y="6263"/>
                  <a:pt x="8471" y="6271"/>
                </a:cubicBezTo>
                <a:cubicBezTo>
                  <a:pt x="8444" y="6278"/>
                  <a:pt x="8422" y="6257"/>
                  <a:pt x="8417" y="6221"/>
                </a:cubicBezTo>
                <a:cubicBezTo>
                  <a:pt x="8363" y="5869"/>
                  <a:pt x="8211" y="5215"/>
                  <a:pt x="7801" y="4640"/>
                </a:cubicBezTo>
                <a:cubicBezTo>
                  <a:pt x="7785" y="4618"/>
                  <a:pt x="7769" y="4602"/>
                  <a:pt x="7747" y="4595"/>
                </a:cubicBezTo>
                <a:cubicBezTo>
                  <a:pt x="7720" y="4588"/>
                  <a:pt x="7698" y="4553"/>
                  <a:pt x="7703" y="4509"/>
                </a:cubicBezTo>
                <a:cubicBezTo>
                  <a:pt x="7871" y="3072"/>
                  <a:pt x="7623" y="2317"/>
                  <a:pt x="7472" y="2065"/>
                </a:cubicBezTo>
                <a:cubicBezTo>
                  <a:pt x="7418" y="1979"/>
                  <a:pt x="7326" y="1957"/>
                  <a:pt x="7256" y="2007"/>
                </a:cubicBezTo>
                <a:lnTo>
                  <a:pt x="7251" y="2016"/>
                </a:lnTo>
                <a:cubicBezTo>
                  <a:pt x="7165" y="2081"/>
                  <a:pt x="7142" y="2216"/>
                  <a:pt x="7190" y="2331"/>
                </a:cubicBezTo>
                <a:cubicBezTo>
                  <a:pt x="7498" y="3021"/>
                  <a:pt x="7472" y="4165"/>
                  <a:pt x="7445" y="4682"/>
                </a:cubicBezTo>
                <a:cubicBezTo>
                  <a:pt x="7440" y="4747"/>
                  <a:pt x="7423" y="4811"/>
                  <a:pt x="7406" y="4869"/>
                </a:cubicBezTo>
                <a:cubicBezTo>
                  <a:pt x="7396" y="4912"/>
                  <a:pt x="7397" y="4963"/>
                  <a:pt x="7418" y="5006"/>
                </a:cubicBezTo>
                <a:lnTo>
                  <a:pt x="8223" y="6565"/>
                </a:lnTo>
                <a:cubicBezTo>
                  <a:pt x="8245" y="6601"/>
                  <a:pt x="8238" y="6652"/>
                  <a:pt x="8216" y="6688"/>
                </a:cubicBezTo>
                <a:cubicBezTo>
                  <a:pt x="8189" y="6731"/>
                  <a:pt x="8190" y="6789"/>
                  <a:pt x="8211" y="6832"/>
                </a:cubicBezTo>
                <a:cubicBezTo>
                  <a:pt x="8432" y="7307"/>
                  <a:pt x="8724" y="7622"/>
                  <a:pt x="8962" y="7816"/>
                </a:cubicBezTo>
                <a:cubicBezTo>
                  <a:pt x="8989" y="7838"/>
                  <a:pt x="8972" y="7902"/>
                  <a:pt x="8940" y="7888"/>
                </a:cubicBezTo>
                <a:cubicBezTo>
                  <a:pt x="8060" y="7658"/>
                  <a:pt x="6728" y="7141"/>
                  <a:pt x="5119" y="5940"/>
                </a:cubicBezTo>
                <a:cubicBezTo>
                  <a:pt x="2516" y="4028"/>
                  <a:pt x="0" y="5566"/>
                  <a:pt x="0" y="6601"/>
                </a:cubicBezTo>
                <a:cubicBezTo>
                  <a:pt x="0" y="7399"/>
                  <a:pt x="1004" y="8485"/>
                  <a:pt x="2111" y="9218"/>
                </a:cubicBezTo>
                <a:cubicBezTo>
                  <a:pt x="2791" y="9663"/>
                  <a:pt x="3234" y="10001"/>
                  <a:pt x="4567" y="9577"/>
                </a:cubicBezTo>
                <a:cubicBezTo>
                  <a:pt x="4594" y="9570"/>
                  <a:pt x="4605" y="9621"/>
                  <a:pt x="4584" y="9636"/>
                </a:cubicBezTo>
                <a:cubicBezTo>
                  <a:pt x="3153" y="10663"/>
                  <a:pt x="5236" y="11517"/>
                  <a:pt x="6246" y="10884"/>
                </a:cubicBezTo>
                <a:cubicBezTo>
                  <a:pt x="7066" y="10374"/>
                  <a:pt x="8168" y="10195"/>
                  <a:pt x="8891" y="10080"/>
                </a:cubicBezTo>
                <a:cubicBezTo>
                  <a:pt x="8923" y="10073"/>
                  <a:pt x="8935" y="10138"/>
                  <a:pt x="8903" y="10152"/>
                </a:cubicBezTo>
                <a:cubicBezTo>
                  <a:pt x="8385" y="10418"/>
                  <a:pt x="7720" y="10805"/>
                  <a:pt x="7352" y="11208"/>
                </a:cubicBezTo>
                <a:cubicBezTo>
                  <a:pt x="7325" y="11237"/>
                  <a:pt x="7321" y="11280"/>
                  <a:pt x="7332" y="11316"/>
                </a:cubicBezTo>
                <a:cubicBezTo>
                  <a:pt x="7338" y="11337"/>
                  <a:pt x="7337" y="11367"/>
                  <a:pt x="7320" y="11381"/>
                </a:cubicBezTo>
                <a:cubicBezTo>
                  <a:pt x="7121" y="11589"/>
                  <a:pt x="6694" y="12122"/>
                  <a:pt x="6489" y="12985"/>
                </a:cubicBezTo>
                <a:cubicBezTo>
                  <a:pt x="6472" y="13049"/>
                  <a:pt x="6490" y="13113"/>
                  <a:pt x="6527" y="13149"/>
                </a:cubicBezTo>
                <a:cubicBezTo>
                  <a:pt x="6538" y="13163"/>
                  <a:pt x="6543" y="13179"/>
                  <a:pt x="6538" y="13194"/>
                </a:cubicBezTo>
                <a:cubicBezTo>
                  <a:pt x="6370" y="13711"/>
                  <a:pt x="6042" y="14580"/>
                  <a:pt x="5583" y="15011"/>
                </a:cubicBezTo>
                <a:cubicBezTo>
                  <a:pt x="5502" y="15090"/>
                  <a:pt x="5479" y="15233"/>
                  <a:pt x="5539" y="15341"/>
                </a:cubicBezTo>
                <a:cubicBezTo>
                  <a:pt x="5544" y="15348"/>
                  <a:pt x="5626" y="15515"/>
                  <a:pt x="5767" y="15422"/>
                </a:cubicBezTo>
                <a:cubicBezTo>
                  <a:pt x="5977" y="15285"/>
                  <a:pt x="6452" y="14681"/>
                  <a:pt x="6770" y="13380"/>
                </a:cubicBezTo>
                <a:cubicBezTo>
                  <a:pt x="6776" y="13351"/>
                  <a:pt x="6798" y="13344"/>
                  <a:pt x="6819" y="13344"/>
                </a:cubicBezTo>
                <a:cubicBezTo>
                  <a:pt x="6868" y="13359"/>
                  <a:pt x="6916" y="13323"/>
                  <a:pt x="6937" y="13266"/>
                </a:cubicBezTo>
                <a:lnTo>
                  <a:pt x="7504" y="11799"/>
                </a:lnTo>
                <a:cubicBezTo>
                  <a:pt x="7515" y="11770"/>
                  <a:pt x="7541" y="11748"/>
                  <a:pt x="7568" y="11763"/>
                </a:cubicBezTo>
                <a:cubicBezTo>
                  <a:pt x="7595" y="11770"/>
                  <a:pt x="7622" y="11770"/>
                  <a:pt x="7649" y="11756"/>
                </a:cubicBezTo>
                <a:cubicBezTo>
                  <a:pt x="7833" y="11641"/>
                  <a:pt x="8707" y="11310"/>
                  <a:pt x="9377" y="11188"/>
                </a:cubicBezTo>
                <a:cubicBezTo>
                  <a:pt x="9442" y="11173"/>
                  <a:pt x="9508" y="11208"/>
                  <a:pt x="9546" y="11280"/>
                </a:cubicBezTo>
                <a:cubicBezTo>
                  <a:pt x="9589" y="11366"/>
                  <a:pt x="9637" y="11439"/>
                  <a:pt x="9691" y="11518"/>
                </a:cubicBezTo>
                <a:cubicBezTo>
                  <a:pt x="9718" y="11561"/>
                  <a:pt x="9707" y="11627"/>
                  <a:pt x="9664" y="11648"/>
                </a:cubicBezTo>
                <a:cubicBezTo>
                  <a:pt x="9459" y="11734"/>
                  <a:pt x="9280" y="11906"/>
                  <a:pt x="9156" y="12136"/>
                </a:cubicBezTo>
                <a:cubicBezTo>
                  <a:pt x="9107" y="12222"/>
                  <a:pt x="9043" y="12281"/>
                  <a:pt x="8967" y="12295"/>
                </a:cubicBezTo>
                <a:cubicBezTo>
                  <a:pt x="8303" y="12439"/>
                  <a:pt x="7644" y="12611"/>
                  <a:pt x="7590" y="12733"/>
                </a:cubicBezTo>
                <a:cubicBezTo>
                  <a:pt x="7569" y="12791"/>
                  <a:pt x="7563" y="12848"/>
                  <a:pt x="7568" y="12913"/>
                </a:cubicBezTo>
                <a:cubicBezTo>
                  <a:pt x="7574" y="12978"/>
                  <a:pt x="7569" y="13048"/>
                  <a:pt x="7553" y="13113"/>
                </a:cubicBezTo>
                <a:cubicBezTo>
                  <a:pt x="7407" y="13681"/>
                  <a:pt x="7094" y="14889"/>
                  <a:pt x="7040" y="15083"/>
                </a:cubicBezTo>
                <a:cubicBezTo>
                  <a:pt x="7013" y="15183"/>
                  <a:pt x="7024" y="15291"/>
                  <a:pt x="7062" y="15377"/>
                </a:cubicBezTo>
                <a:cubicBezTo>
                  <a:pt x="7078" y="15413"/>
                  <a:pt x="7083" y="15457"/>
                  <a:pt x="7072" y="15501"/>
                </a:cubicBezTo>
                <a:cubicBezTo>
                  <a:pt x="6873" y="16342"/>
                  <a:pt x="6144" y="19239"/>
                  <a:pt x="5480" y="20058"/>
                </a:cubicBezTo>
                <a:cubicBezTo>
                  <a:pt x="5242" y="20382"/>
                  <a:pt x="5652" y="20963"/>
                  <a:pt x="5895" y="20431"/>
                </a:cubicBezTo>
                <a:cubicBezTo>
                  <a:pt x="6051" y="20093"/>
                  <a:pt x="6937" y="17664"/>
                  <a:pt x="7325" y="15680"/>
                </a:cubicBezTo>
                <a:cubicBezTo>
                  <a:pt x="7336" y="15630"/>
                  <a:pt x="7358" y="15587"/>
                  <a:pt x="7396" y="15572"/>
                </a:cubicBezTo>
                <a:cubicBezTo>
                  <a:pt x="7423" y="15558"/>
                  <a:pt x="7445" y="15536"/>
                  <a:pt x="7472" y="15507"/>
                </a:cubicBezTo>
                <a:cubicBezTo>
                  <a:pt x="7677" y="15270"/>
                  <a:pt x="7861" y="14472"/>
                  <a:pt x="7936" y="13495"/>
                </a:cubicBezTo>
                <a:cubicBezTo>
                  <a:pt x="7942" y="13437"/>
                  <a:pt x="7979" y="13387"/>
                  <a:pt x="8022" y="13387"/>
                </a:cubicBezTo>
                <a:cubicBezTo>
                  <a:pt x="8028" y="13387"/>
                  <a:pt x="8034" y="13387"/>
                  <a:pt x="8039" y="13387"/>
                </a:cubicBezTo>
                <a:cubicBezTo>
                  <a:pt x="8136" y="13380"/>
                  <a:pt x="8401" y="13372"/>
                  <a:pt x="8709" y="13364"/>
                </a:cubicBezTo>
                <a:cubicBezTo>
                  <a:pt x="8757" y="13364"/>
                  <a:pt x="8794" y="13423"/>
                  <a:pt x="8783" y="13488"/>
                </a:cubicBezTo>
                <a:cubicBezTo>
                  <a:pt x="8664" y="14142"/>
                  <a:pt x="8601" y="14833"/>
                  <a:pt x="8601" y="15530"/>
                </a:cubicBezTo>
                <a:cubicBezTo>
                  <a:pt x="8601" y="18110"/>
                  <a:pt x="9459" y="20445"/>
                  <a:pt x="10733" y="21343"/>
                </a:cubicBezTo>
                <a:cubicBezTo>
                  <a:pt x="10777" y="21372"/>
                  <a:pt x="10824" y="21372"/>
                  <a:pt x="10862" y="21343"/>
                </a:cubicBezTo>
                <a:lnTo>
                  <a:pt x="10868" y="21343"/>
                </a:lnTo>
                <a:cubicBezTo>
                  <a:pt x="12142" y="20445"/>
                  <a:pt x="13001" y="18110"/>
                  <a:pt x="13001" y="15530"/>
                </a:cubicBezTo>
                <a:cubicBezTo>
                  <a:pt x="13001" y="14833"/>
                  <a:pt x="12936" y="14135"/>
                  <a:pt x="12817" y="13488"/>
                </a:cubicBezTo>
                <a:cubicBezTo>
                  <a:pt x="12806" y="13423"/>
                  <a:pt x="12844" y="13364"/>
                  <a:pt x="12893" y="13364"/>
                </a:cubicBezTo>
                <a:cubicBezTo>
                  <a:pt x="13201" y="13372"/>
                  <a:pt x="13458" y="13380"/>
                  <a:pt x="13561" y="13387"/>
                </a:cubicBezTo>
                <a:cubicBezTo>
                  <a:pt x="13566" y="13387"/>
                  <a:pt x="13572" y="13387"/>
                  <a:pt x="13578" y="13387"/>
                </a:cubicBezTo>
                <a:cubicBezTo>
                  <a:pt x="13626" y="13387"/>
                  <a:pt x="13664" y="13430"/>
                  <a:pt x="13664" y="13495"/>
                </a:cubicBezTo>
                <a:cubicBezTo>
                  <a:pt x="13739" y="14465"/>
                  <a:pt x="13923" y="15270"/>
                  <a:pt x="14128" y="15507"/>
                </a:cubicBezTo>
                <a:cubicBezTo>
                  <a:pt x="14155" y="15536"/>
                  <a:pt x="14177" y="15558"/>
                  <a:pt x="14204" y="15572"/>
                </a:cubicBezTo>
                <a:cubicBezTo>
                  <a:pt x="14236" y="15594"/>
                  <a:pt x="14264" y="15637"/>
                  <a:pt x="14275" y="15680"/>
                </a:cubicBezTo>
                <a:cubicBezTo>
                  <a:pt x="14669" y="17664"/>
                  <a:pt x="15549" y="20093"/>
                  <a:pt x="15705" y="20431"/>
                </a:cubicBezTo>
                <a:cubicBezTo>
                  <a:pt x="15954" y="20963"/>
                  <a:pt x="16363" y="20382"/>
                  <a:pt x="16120" y="20058"/>
                </a:cubicBezTo>
                <a:cubicBezTo>
                  <a:pt x="15456" y="19232"/>
                  <a:pt x="14727" y="16342"/>
                  <a:pt x="14528" y="15501"/>
                </a:cubicBezTo>
                <a:cubicBezTo>
                  <a:pt x="14517" y="15457"/>
                  <a:pt x="14523" y="15413"/>
                  <a:pt x="14539" y="15377"/>
                </a:cubicBezTo>
                <a:cubicBezTo>
                  <a:pt x="14577" y="15284"/>
                  <a:pt x="14587" y="15176"/>
                  <a:pt x="14560" y="15083"/>
                </a:cubicBezTo>
                <a:cubicBezTo>
                  <a:pt x="14506" y="14889"/>
                  <a:pt x="14193" y="13681"/>
                  <a:pt x="14047" y="13113"/>
                </a:cubicBezTo>
                <a:cubicBezTo>
                  <a:pt x="14031" y="13048"/>
                  <a:pt x="14021" y="12978"/>
                  <a:pt x="14032" y="12913"/>
                </a:cubicBezTo>
                <a:cubicBezTo>
                  <a:pt x="14037" y="12848"/>
                  <a:pt x="14031" y="12791"/>
                  <a:pt x="14010" y="12733"/>
                </a:cubicBezTo>
                <a:cubicBezTo>
                  <a:pt x="13956" y="12604"/>
                  <a:pt x="13297" y="12439"/>
                  <a:pt x="12633" y="12295"/>
                </a:cubicBezTo>
                <a:cubicBezTo>
                  <a:pt x="12557" y="12281"/>
                  <a:pt x="12487" y="12222"/>
                  <a:pt x="12444" y="12136"/>
                </a:cubicBezTo>
                <a:cubicBezTo>
                  <a:pt x="12315" y="11906"/>
                  <a:pt x="12136" y="11734"/>
                  <a:pt x="11936" y="11648"/>
                </a:cubicBezTo>
                <a:cubicBezTo>
                  <a:pt x="11893" y="11634"/>
                  <a:pt x="11882" y="11561"/>
                  <a:pt x="11909" y="11518"/>
                </a:cubicBezTo>
                <a:cubicBezTo>
                  <a:pt x="11958" y="11446"/>
                  <a:pt x="12007" y="11366"/>
                  <a:pt x="12056" y="11280"/>
                </a:cubicBezTo>
                <a:cubicBezTo>
                  <a:pt x="12094" y="11208"/>
                  <a:pt x="12158" y="11173"/>
                  <a:pt x="12223" y="11188"/>
                </a:cubicBezTo>
                <a:cubicBezTo>
                  <a:pt x="12893" y="11310"/>
                  <a:pt x="13762" y="11641"/>
                  <a:pt x="13951" y="11756"/>
                </a:cubicBezTo>
                <a:cubicBezTo>
                  <a:pt x="13978" y="11770"/>
                  <a:pt x="14005" y="11777"/>
                  <a:pt x="14032" y="11763"/>
                </a:cubicBezTo>
                <a:cubicBezTo>
                  <a:pt x="14059" y="11756"/>
                  <a:pt x="14085" y="11770"/>
                  <a:pt x="14096" y="11799"/>
                </a:cubicBezTo>
                <a:lnTo>
                  <a:pt x="14663" y="13266"/>
                </a:lnTo>
                <a:cubicBezTo>
                  <a:pt x="14684" y="13330"/>
                  <a:pt x="14734" y="13359"/>
                  <a:pt x="14782" y="13344"/>
                </a:cubicBezTo>
                <a:cubicBezTo>
                  <a:pt x="14804" y="13337"/>
                  <a:pt x="14824" y="13351"/>
                  <a:pt x="14830" y="13380"/>
                </a:cubicBezTo>
                <a:cubicBezTo>
                  <a:pt x="15148" y="14681"/>
                  <a:pt x="15625" y="15285"/>
                  <a:pt x="15835" y="15422"/>
                </a:cubicBezTo>
                <a:cubicBezTo>
                  <a:pt x="15976" y="15515"/>
                  <a:pt x="16056" y="15348"/>
                  <a:pt x="16061" y="15341"/>
                </a:cubicBezTo>
                <a:cubicBezTo>
                  <a:pt x="16121" y="15233"/>
                  <a:pt x="16098" y="15083"/>
                  <a:pt x="16017" y="15011"/>
                </a:cubicBezTo>
                <a:cubicBezTo>
                  <a:pt x="15558" y="14587"/>
                  <a:pt x="15230" y="13718"/>
                  <a:pt x="15062" y="13194"/>
                </a:cubicBezTo>
                <a:cubicBezTo>
                  <a:pt x="15057" y="13179"/>
                  <a:pt x="15062" y="13156"/>
                  <a:pt x="15073" y="13149"/>
                </a:cubicBezTo>
                <a:cubicBezTo>
                  <a:pt x="15110" y="13113"/>
                  <a:pt x="15128" y="13042"/>
                  <a:pt x="15111" y="12985"/>
                </a:cubicBezTo>
                <a:cubicBezTo>
                  <a:pt x="14906" y="12122"/>
                  <a:pt x="14479" y="11589"/>
                  <a:pt x="14280" y="11381"/>
                </a:cubicBezTo>
                <a:cubicBezTo>
                  <a:pt x="14263" y="11367"/>
                  <a:pt x="14264" y="11337"/>
                  <a:pt x="14270" y="11316"/>
                </a:cubicBezTo>
                <a:cubicBezTo>
                  <a:pt x="14280" y="11280"/>
                  <a:pt x="14275" y="11237"/>
                  <a:pt x="14248" y="11208"/>
                </a:cubicBezTo>
                <a:cubicBezTo>
                  <a:pt x="13880" y="10805"/>
                  <a:pt x="13215" y="10418"/>
                  <a:pt x="12697" y="10152"/>
                </a:cubicBezTo>
                <a:cubicBezTo>
                  <a:pt x="12665" y="10138"/>
                  <a:pt x="12677" y="10073"/>
                  <a:pt x="12709" y="10080"/>
                </a:cubicBezTo>
                <a:cubicBezTo>
                  <a:pt x="13432" y="10195"/>
                  <a:pt x="14534" y="10374"/>
                  <a:pt x="15354" y="10884"/>
                </a:cubicBezTo>
                <a:cubicBezTo>
                  <a:pt x="16364" y="11510"/>
                  <a:pt x="18447" y="10663"/>
                  <a:pt x="17016" y="9636"/>
                </a:cubicBezTo>
                <a:cubicBezTo>
                  <a:pt x="16995" y="9621"/>
                  <a:pt x="17006" y="9570"/>
                  <a:pt x="17033" y="9577"/>
                </a:cubicBezTo>
                <a:cubicBezTo>
                  <a:pt x="18366" y="10001"/>
                  <a:pt x="18815" y="9663"/>
                  <a:pt x="19489" y="9218"/>
                </a:cubicBezTo>
                <a:cubicBezTo>
                  <a:pt x="20602" y="8485"/>
                  <a:pt x="21600" y="7406"/>
                  <a:pt x="21600" y="6601"/>
                </a:cubicBezTo>
                <a:cubicBezTo>
                  <a:pt x="21600" y="5566"/>
                  <a:pt x="19085" y="4028"/>
                  <a:pt x="16520" y="5940"/>
                </a:cubicBezTo>
                <a:cubicBezTo>
                  <a:pt x="14911" y="7141"/>
                  <a:pt x="13577" y="7651"/>
                  <a:pt x="12697" y="7888"/>
                </a:cubicBezTo>
                <a:cubicBezTo>
                  <a:pt x="12665" y="7895"/>
                  <a:pt x="12645" y="7838"/>
                  <a:pt x="12677" y="7816"/>
                </a:cubicBezTo>
                <a:cubicBezTo>
                  <a:pt x="12914" y="7622"/>
                  <a:pt x="13205" y="7314"/>
                  <a:pt x="13426" y="6832"/>
                </a:cubicBezTo>
                <a:cubicBezTo>
                  <a:pt x="13448" y="6789"/>
                  <a:pt x="13443" y="6731"/>
                  <a:pt x="13421" y="6688"/>
                </a:cubicBezTo>
                <a:cubicBezTo>
                  <a:pt x="13399" y="6652"/>
                  <a:pt x="13400" y="6601"/>
                  <a:pt x="13416" y="6565"/>
                </a:cubicBezTo>
                <a:lnTo>
                  <a:pt x="14221" y="5006"/>
                </a:lnTo>
                <a:cubicBezTo>
                  <a:pt x="14242" y="4963"/>
                  <a:pt x="14242" y="4912"/>
                  <a:pt x="14231" y="4869"/>
                </a:cubicBezTo>
                <a:cubicBezTo>
                  <a:pt x="14215" y="4811"/>
                  <a:pt x="14194" y="4747"/>
                  <a:pt x="14194" y="4682"/>
                </a:cubicBezTo>
                <a:cubicBezTo>
                  <a:pt x="14167" y="4165"/>
                  <a:pt x="14139" y="3021"/>
                  <a:pt x="14447" y="2331"/>
                </a:cubicBezTo>
                <a:cubicBezTo>
                  <a:pt x="14495" y="2223"/>
                  <a:pt x="14469" y="2081"/>
                  <a:pt x="14388" y="2016"/>
                </a:cubicBezTo>
                <a:lnTo>
                  <a:pt x="14383" y="2007"/>
                </a:lnTo>
                <a:cubicBezTo>
                  <a:pt x="14307" y="1950"/>
                  <a:pt x="14221" y="1979"/>
                  <a:pt x="14167" y="2065"/>
                </a:cubicBezTo>
                <a:cubicBezTo>
                  <a:pt x="14010" y="2317"/>
                  <a:pt x="13761" y="3072"/>
                  <a:pt x="13934" y="4509"/>
                </a:cubicBezTo>
                <a:cubicBezTo>
                  <a:pt x="13939" y="4545"/>
                  <a:pt x="13919" y="4580"/>
                  <a:pt x="13892" y="4595"/>
                </a:cubicBezTo>
                <a:cubicBezTo>
                  <a:pt x="13870" y="4602"/>
                  <a:pt x="13854" y="4618"/>
                  <a:pt x="13838" y="4640"/>
                </a:cubicBezTo>
                <a:cubicBezTo>
                  <a:pt x="13427" y="5215"/>
                  <a:pt x="13276" y="5862"/>
                  <a:pt x="13222" y="6221"/>
                </a:cubicBezTo>
                <a:cubicBezTo>
                  <a:pt x="13216" y="6257"/>
                  <a:pt x="13189" y="6278"/>
                  <a:pt x="13168" y="6271"/>
                </a:cubicBezTo>
                <a:cubicBezTo>
                  <a:pt x="13125" y="6263"/>
                  <a:pt x="13081" y="6271"/>
                  <a:pt x="13060" y="6300"/>
                </a:cubicBezTo>
                <a:cubicBezTo>
                  <a:pt x="12898" y="6501"/>
                  <a:pt x="12476" y="6989"/>
                  <a:pt x="12066" y="7133"/>
                </a:cubicBezTo>
                <a:cubicBezTo>
                  <a:pt x="12012" y="7155"/>
                  <a:pt x="11952" y="7132"/>
                  <a:pt x="11914" y="7075"/>
                </a:cubicBezTo>
                <a:cubicBezTo>
                  <a:pt x="11817" y="6931"/>
                  <a:pt x="11709" y="6809"/>
                  <a:pt x="11590" y="6709"/>
                </a:cubicBezTo>
                <a:cubicBezTo>
                  <a:pt x="11563" y="6687"/>
                  <a:pt x="11570" y="6631"/>
                  <a:pt x="11602" y="6616"/>
                </a:cubicBezTo>
                <a:cubicBezTo>
                  <a:pt x="12137" y="6386"/>
                  <a:pt x="12503" y="5917"/>
                  <a:pt x="12503" y="5386"/>
                </a:cubicBezTo>
                <a:cubicBezTo>
                  <a:pt x="12503" y="5033"/>
                  <a:pt x="12148" y="4618"/>
                  <a:pt x="11759" y="4280"/>
                </a:cubicBezTo>
                <a:cubicBezTo>
                  <a:pt x="11721" y="4244"/>
                  <a:pt x="11704" y="4185"/>
                  <a:pt x="11715" y="4128"/>
                </a:cubicBezTo>
                <a:cubicBezTo>
                  <a:pt x="11731" y="4056"/>
                  <a:pt x="11743" y="3993"/>
                  <a:pt x="11764" y="3921"/>
                </a:cubicBezTo>
                <a:cubicBezTo>
                  <a:pt x="12034" y="2785"/>
                  <a:pt x="12525" y="1928"/>
                  <a:pt x="13200" y="1288"/>
                </a:cubicBezTo>
                <a:cubicBezTo>
                  <a:pt x="13383" y="1123"/>
                  <a:pt x="13584" y="979"/>
                  <a:pt x="13784" y="857"/>
                </a:cubicBezTo>
                <a:cubicBezTo>
                  <a:pt x="14183" y="620"/>
                  <a:pt x="13865" y="-228"/>
                  <a:pt x="13487" y="60"/>
                </a:cubicBezTo>
                <a:cubicBezTo>
                  <a:pt x="12385" y="893"/>
                  <a:pt x="11677" y="2251"/>
                  <a:pt x="11428" y="3804"/>
                </a:cubicBezTo>
                <a:cubicBezTo>
                  <a:pt x="11423" y="3840"/>
                  <a:pt x="11419" y="3869"/>
                  <a:pt x="11413" y="3905"/>
                </a:cubicBezTo>
                <a:cubicBezTo>
                  <a:pt x="11408" y="3948"/>
                  <a:pt x="11374" y="3969"/>
                  <a:pt x="11347" y="3948"/>
                </a:cubicBezTo>
                <a:cubicBezTo>
                  <a:pt x="11277" y="3898"/>
                  <a:pt x="11149" y="3805"/>
                  <a:pt x="11008" y="3712"/>
                </a:cubicBezTo>
                <a:cubicBezTo>
                  <a:pt x="10890" y="3633"/>
                  <a:pt x="10749" y="3633"/>
                  <a:pt x="10630" y="3712"/>
                </a:cubicBezTo>
                <a:cubicBezTo>
                  <a:pt x="10490" y="3805"/>
                  <a:pt x="10360" y="3890"/>
                  <a:pt x="10290" y="3948"/>
                </a:cubicBezTo>
                <a:cubicBezTo>
                  <a:pt x="10263" y="3969"/>
                  <a:pt x="10231" y="3948"/>
                  <a:pt x="10226" y="3905"/>
                </a:cubicBezTo>
                <a:cubicBezTo>
                  <a:pt x="10220" y="3869"/>
                  <a:pt x="10214" y="3840"/>
                  <a:pt x="10209" y="3804"/>
                </a:cubicBezTo>
                <a:cubicBezTo>
                  <a:pt x="9960" y="2251"/>
                  <a:pt x="9248" y="893"/>
                  <a:pt x="8152" y="60"/>
                </a:cubicBezTo>
                <a:cubicBezTo>
                  <a:pt x="8105" y="24"/>
                  <a:pt x="8058" y="5"/>
                  <a:pt x="8014" y="1"/>
                </a:cubicBezTo>
                <a:close/>
                <a:moveTo>
                  <a:pt x="9998" y="11978"/>
                </a:moveTo>
                <a:lnTo>
                  <a:pt x="10139" y="11978"/>
                </a:lnTo>
                <a:cubicBezTo>
                  <a:pt x="10339" y="12122"/>
                  <a:pt x="10570" y="12201"/>
                  <a:pt x="10803" y="12201"/>
                </a:cubicBezTo>
                <a:cubicBezTo>
                  <a:pt x="11035" y="12201"/>
                  <a:pt x="11268" y="12122"/>
                  <a:pt x="11467" y="11978"/>
                </a:cubicBezTo>
                <a:lnTo>
                  <a:pt x="11607" y="11978"/>
                </a:lnTo>
                <a:cubicBezTo>
                  <a:pt x="11910" y="11978"/>
                  <a:pt x="12180" y="12222"/>
                  <a:pt x="12299" y="12596"/>
                </a:cubicBezTo>
                <a:cubicBezTo>
                  <a:pt x="12315" y="12654"/>
                  <a:pt x="12331" y="12711"/>
                  <a:pt x="12353" y="12776"/>
                </a:cubicBezTo>
                <a:cubicBezTo>
                  <a:pt x="12369" y="12826"/>
                  <a:pt x="12347" y="12885"/>
                  <a:pt x="12309" y="12906"/>
                </a:cubicBezTo>
                <a:cubicBezTo>
                  <a:pt x="11953" y="13100"/>
                  <a:pt x="11412" y="13194"/>
                  <a:pt x="10808" y="13194"/>
                </a:cubicBezTo>
                <a:lnTo>
                  <a:pt x="10797" y="13194"/>
                </a:lnTo>
                <a:cubicBezTo>
                  <a:pt x="10193" y="13194"/>
                  <a:pt x="9652" y="13100"/>
                  <a:pt x="9296" y="12906"/>
                </a:cubicBezTo>
                <a:cubicBezTo>
                  <a:pt x="9258" y="12885"/>
                  <a:pt x="9238" y="12826"/>
                  <a:pt x="9254" y="12776"/>
                </a:cubicBezTo>
                <a:cubicBezTo>
                  <a:pt x="9270" y="12718"/>
                  <a:pt x="9286" y="12654"/>
                  <a:pt x="9308" y="12596"/>
                </a:cubicBezTo>
                <a:cubicBezTo>
                  <a:pt x="9421" y="12222"/>
                  <a:pt x="9690" y="11978"/>
                  <a:pt x="9998" y="11978"/>
                </a:cubicBezTo>
                <a:close/>
                <a:moveTo>
                  <a:pt x="9146" y="13856"/>
                </a:moveTo>
                <a:cubicBezTo>
                  <a:pt x="9169" y="13856"/>
                  <a:pt x="9192" y="13862"/>
                  <a:pt x="9215" y="13877"/>
                </a:cubicBezTo>
                <a:lnTo>
                  <a:pt x="9367" y="13969"/>
                </a:lnTo>
                <a:cubicBezTo>
                  <a:pt x="9405" y="13990"/>
                  <a:pt x="9421" y="14042"/>
                  <a:pt x="9416" y="14092"/>
                </a:cubicBezTo>
                <a:cubicBezTo>
                  <a:pt x="9362" y="14567"/>
                  <a:pt x="9821" y="14853"/>
                  <a:pt x="10059" y="14501"/>
                </a:cubicBezTo>
                <a:cubicBezTo>
                  <a:pt x="10086" y="14458"/>
                  <a:pt x="10134" y="14444"/>
                  <a:pt x="10172" y="14465"/>
                </a:cubicBezTo>
                <a:lnTo>
                  <a:pt x="10803" y="14831"/>
                </a:lnTo>
                <a:lnTo>
                  <a:pt x="11435" y="14465"/>
                </a:lnTo>
                <a:cubicBezTo>
                  <a:pt x="11473" y="14443"/>
                  <a:pt x="11521" y="14458"/>
                  <a:pt x="11548" y="14501"/>
                </a:cubicBezTo>
                <a:cubicBezTo>
                  <a:pt x="11786" y="14853"/>
                  <a:pt x="12245" y="14567"/>
                  <a:pt x="12191" y="14092"/>
                </a:cubicBezTo>
                <a:cubicBezTo>
                  <a:pt x="12186" y="14042"/>
                  <a:pt x="12200" y="13990"/>
                  <a:pt x="12238" y="13969"/>
                </a:cubicBezTo>
                <a:lnTo>
                  <a:pt x="12390" y="13877"/>
                </a:lnTo>
                <a:cubicBezTo>
                  <a:pt x="12482" y="13819"/>
                  <a:pt x="12584" y="13891"/>
                  <a:pt x="12606" y="14020"/>
                </a:cubicBezTo>
                <a:cubicBezTo>
                  <a:pt x="12644" y="14301"/>
                  <a:pt x="12670" y="14580"/>
                  <a:pt x="12692" y="14867"/>
                </a:cubicBezTo>
                <a:cubicBezTo>
                  <a:pt x="12697" y="14917"/>
                  <a:pt x="12676" y="14969"/>
                  <a:pt x="12638" y="14991"/>
                </a:cubicBezTo>
                <a:cubicBezTo>
                  <a:pt x="12206" y="15264"/>
                  <a:pt x="11547" y="15435"/>
                  <a:pt x="10808" y="15435"/>
                </a:cubicBezTo>
                <a:cubicBezTo>
                  <a:pt x="10068" y="15435"/>
                  <a:pt x="9411" y="15264"/>
                  <a:pt x="8979" y="14991"/>
                </a:cubicBezTo>
                <a:cubicBezTo>
                  <a:pt x="8941" y="14969"/>
                  <a:pt x="8925" y="14917"/>
                  <a:pt x="8925" y="14867"/>
                </a:cubicBezTo>
                <a:cubicBezTo>
                  <a:pt x="8941" y="14580"/>
                  <a:pt x="8968" y="14301"/>
                  <a:pt x="9011" y="14020"/>
                </a:cubicBezTo>
                <a:cubicBezTo>
                  <a:pt x="9015" y="13923"/>
                  <a:pt x="9076" y="13858"/>
                  <a:pt x="9146" y="13856"/>
                </a:cubicBezTo>
                <a:close/>
                <a:moveTo>
                  <a:pt x="8972" y="15896"/>
                </a:moveTo>
                <a:lnTo>
                  <a:pt x="9227" y="16040"/>
                </a:lnTo>
                <a:cubicBezTo>
                  <a:pt x="9259" y="16054"/>
                  <a:pt x="9281" y="16098"/>
                  <a:pt x="9281" y="16141"/>
                </a:cubicBezTo>
                <a:cubicBezTo>
                  <a:pt x="9286" y="16558"/>
                  <a:pt x="9669" y="16772"/>
                  <a:pt x="9902" y="16484"/>
                </a:cubicBezTo>
                <a:cubicBezTo>
                  <a:pt x="9929" y="16456"/>
                  <a:pt x="9960" y="16450"/>
                  <a:pt x="9993" y="16464"/>
                </a:cubicBezTo>
                <a:lnTo>
                  <a:pt x="10738" y="16896"/>
                </a:lnTo>
                <a:cubicBezTo>
                  <a:pt x="10776" y="16917"/>
                  <a:pt x="10814" y="16917"/>
                  <a:pt x="10851" y="16896"/>
                </a:cubicBezTo>
                <a:lnTo>
                  <a:pt x="11597" y="16464"/>
                </a:lnTo>
                <a:cubicBezTo>
                  <a:pt x="11630" y="16450"/>
                  <a:pt x="11661" y="16456"/>
                  <a:pt x="11688" y="16484"/>
                </a:cubicBezTo>
                <a:cubicBezTo>
                  <a:pt x="11915" y="16765"/>
                  <a:pt x="12298" y="16558"/>
                  <a:pt x="12309" y="16141"/>
                </a:cubicBezTo>
                <a:cubicBezTo>
                  <a:pt x="12309" y="16098"/>
                  <a:pt x="12331" y="16054"/>
                  <a:pt x="12363" y="16040"/>
                </a:cubicBezTo>
                <a:lnTo>
                  <a:pt x="12616" y="15896"/>
                </a:lnTo>
                <a:cubicBezTo>
                  <a:pt x="12649" y="15874"/>
                  <a:pt x="12692" y="15911"/>
                  <a:pt x="12687" y="15961"/>
                </a:cubicBezTo>
                <a:cubicBezTo>
                  <a:pt x="12676" y="16299"/>
                  <a:pt x="12644" y="16635"/>
                  <a:pt x="12606" y="16958"/>
                </a:cubicBezTo>
                <a:cubicBezTo>
                  <a:pt x="12601" y="17016"/>
                  <a:pt x="12568" y="17067"/>
                  <a:pt x="12525" y="17095"/>
                </a:cubicBezTo>
                <a:cubicBezTo>
                  <a:pt x="12099" y="17340"/>
                  <a:pt x="11516" y="17491"/>
                  <a:pt x="10792" y="17491"/>
                </a:cubicBezTo>
                <a:cubicBezTo>
                  <a:pt x="10069" y="17491"/>
                  <a:pt x="9491" y="17340"/>
                  <a:pt x="9065" y="17095"/>
                </a:cubicBezTo>
                <a:cubicBezTo>
                  <a:pt x="9022" y="17074"/>
                  <a:pt x="8995" y="17023"/>
                  <a:pt x="8984" y="16958"/>
                </a:cubicBezTo>
                <a:cubicBezTo>
                  <a:pt x="8946" y="16635"/>
                  <a:pt x="8919" y="16306"/>
                  <a:pt x="8903" y="15961"/>
                </a:cubicBezTo>
                <a:cubicBezTo>
                  <a:pt x="8903" y="15911"/>
                  <a:pt x="8940" y="15874"/>
                  <a:pt x="8972" y="15896"/>
                </a:cubicBezTo>
                <a:close/>
                <a:moveTo>
                  <a:pt x="11833" y="18286"/>
                </a:moveTo>
                <a:cubicBezTo>
                  <a:pt x="11848" y="18290"/>
                  <a:pt x="11861" y="18299"/>
                  <a:pt x="11872" y="18317"/>
                </a:cubicBezTo>
                <a:cubicBezTo>
                  <a:pt x="11969" y="18454"/>
                  <a:pt x="12105" y="18512"/>
                  <a:pt x="12218" y="18526"/>
                </a:cubicBezTo>
                <a:cubicBezTo>
                  <a:pt x="12240" y="18534"/>
                  <a:pt x="12256" y="18563"/>
                  <a:pt x="12245" y="18592"/>
                </a:cubicBezTo>
                <a:cubicBezTo>
                  <a:pt x="12218" y="18678"/>
                  <a:pt x="12190" y="18764"/>
                  <a:pt x="12157" y="18843"/>
                </a:cubicBezTo>
                <a:cubicBezTo>
                  <a:pt x="12136" y="18908"/>
                  <a:pt x="12093" y="18950"/>
                  <a:pt x="12044" y="18971"/>
                </a:cubicBezTo>
                <a:cubicBezTo>
                  <a:pt x="11693" y="19122"/>
                  <a:pt x="11262" y="19209"/>
                  <a:pt x="10787" y="19209"/>
                </a:cubicBezTo>
                <a:cubicBezTo>
                  <a:pt x="10318" y="19209"/>
                  <a:pt x="9885" y="19122"/>
                  <a:pt x="9534" y="18971"/>
                </a:cubicBezTo>
                <a:cubicBezTo>
                  <a:pt x="9485" y="18950"/>
                  <a:pt x="9442" y="18901"/>
                  <a:pt x="9421" y="18843"/>
                </a:cubicBezTo>
                <a:cubicBezTo>
                  <a:pt x="9394" y="18764"/>
                  <a:pt x="9362" y="18678"/>
                  <a:pt x="9335" y="18592"/>
                </a:cubicBezTo>
                <a:cubicBezTo>
                  <a:pt x="9335" y="18563"/>
                  <a:pt x="9350" y="18526"/>
                  <a:pt x="9372" y="18526"/>
                </a:cubicBezTo>
                <a:cubicBezTo>
                  <a:pt x="9480" y="18505"/>
                  <a:pt x="9621" y="18454"/>
                  <a:pt x="9718" y="18317"/>
                </a:cubicBezTo>
                <a:cubicBezTo>
                  <a:pt x="9739" y="18289"/>
                  <a:pt x="9777" y="18276"/>
                  <a:pt x="9804" y="18297"/>
                </a:cubicBezTo>
                <a:cubicBezTo>
                  <a:pt x="10025" y="18448"/>
                  <a:pt x="10441" y="18707"/>
                  <a:pt x="10738" y="18879"/>
                </a:cubicBezTo>
                <a:cubicBezTo>
                  <a:pt x="10776" y="18901"/>
                  <a:pt x="10814" y="18901"/>
                  <a:pt x="10851" y="18879"/>
                </a:cubicBezTo>
                <a:cubicBezTo>
                  <a:pt x="11148" y="18707"/>
                  <a:pt x="11565" y="18441"/>
                  <a:pt x="11786" y="18297"/>
                </a:cubicBezTo>
                <a:cubicBezTo>
                  <a:pt x="11802" y="18286"/>
                  <a:pt x="11819" y="18282"/>
                  <a:pt x="11833" y="18286"/>
                </a:cubicBezTo>
                <a:close/>
                <a:moveTo>
                  <a:pt x="10256" y="19793"/>
                </a:moveTo>
                <a:cubicBezTo>
                  <a:pt x="10267" y="19791"/>
                  <a:pt x="10279" y="19796"/>
                  <a:pt x="10290" y="19807"/>
                </a:cubicBezTo>
                <a:lnTo>
                  <a:pt x="10733" y="20274"/>
                </a:lnTo>
                <a:cubicBezTo>
                  <a:pt x="10766" y="20310"/>
                  <a:pt x="10819" y="20310"/>
                  <a:pt x="10851" y="20274"/>
                </a:cubicBezTo>
                <a:lnTo>
                  <a:pt x="11293" y="19807"/>
                </a:lnTo>
                <a:cubicBezTo>
                  <a:pt x="11315" y="19785"/>
                  <a:pt x="11343" y="19791"/>
                  <a:pt x="11359" y="19820"/>
                </a:cubicBezTo>
                <a:cubicBezTo>
                  <a:pt x="11402" y="19907"/>
                  <a:pt x="11462" y="19971"/>
                  <a:pt x="11526" y="20007"/>
                </a:cubicBezTo>
                <a:cubicBezTo>
                  <a:pt x="11559" y="20021"/>
                  <a:pt x="11565" y="20072"/>
                  <a:pt x="11543" y="20108"/>
                </a:cubicBezTo>
                <a:cubicBezTo>
                  <a:pt x="11360" y="20388"/>
                  <a:pt x="10982" y="20762"/>
                  <a:pt x="10841" y="20898"/>
                </a:cubicBezTo>
                <a:cubicBezTo>
                  <a:pt x="10809" y="20927"/>
                  <a:pt x="10766" y="20927"/>
                  <a:pt x="10733" y="20898"/>
                </a:cubicBezTo>
                <a:cubicBezTo>
                  <a:pt x="10593" y="20762"/>
                  <a:pt x="10215" y="20388"/>
                  <a:pt x="10037" y="20108"/>
                </a:cubicBezTo>
                <a:cubicBezTo>
                  <a:pt x="10020" y="20072"/>
                  <a:pt x="10032" y="20021"/>
                  <a:pt x="10059" y="20007"/>
                </a:cubicBezTo>
                <a:cubicBezTo>
                  <a:pt x="10123" y="19971"/>
                  <a:pt x="10188" y="19914"/>
                  <a:pt x="10226" y="19820"/>
                </a:cubicBezTo>
                <a:cubicBezTo>
                  <a:pt x="10234" y="19806"/>
                  <a:pt x="10244" y="19796"/>
                  <a:pt x="10256" y="19793"/>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21" name="Käfer"/>
          <p:cNvSpPr/>
          <p:nvPr/>
        </p:nvSpPr>
        <p:spPr>
          <a:xfrm>
            <a:off x="5868980" y="4286110"/>
            <a:ext cx="1099127" cy="1403790"/>
          </a:xfrm>
          <a:custGeom>
            <a:avLst/>
            <a:gdLst/>
            <a:ahLst/>
            <a:cxnLst>
              <a:cxn ang="0">
                <a:pos x="wd2" y="hd2"/>
              </a:cxn>
              <a:cxn ang="5400000">
                <a:pos x="wd2" y="hd2"/>
              </a:cxn>
              <a:cxn ang="10800000">
                <a:pos x="wd2" y="hd2"/>
              </a:cxn>
              <a:cxn ang="16200000">
                <a:pos x="wd2" y="hd2"/>
              </a:cxn>
            </a:cxnLst>
            <a:rect l="0" t="0" r="r" b="b"/>
            <a:pathLst>
              <a:path w="21494" h="21532" extrusionOk="0">
                <a:moveTo>
                  <a:pt x="9434" y="8"/>
                </a:moveTo>
                <a:cubicBezTo>
                  <a:pt x="8677" y="293"/>
                  <a:pt x="8721" y="889"/>
                  <a:pt x="8896" y="1345"/>
                </a:cubicBezTo>
                <a:lnTo>
                  <a:pt x="8686" y="1480"/>
                </a:lnTo>
                <a:cubicBezTo>
                  <a:pt x="8252" y="1191"/>
                  <a:pt x="7014" y="1410"/>
                  <a:pt x="6700" y="950"/>
                </a:cubicBezTo>
                <a:cubicBezTo>
                  <a:pt x="6784" y="529"/>
                  <a:pt x="6305" y="48"/>
                  <a:pt x="5833" y="243"/>
                </a:cubicBezTo>
                <a:cubicBezTo>
                  <a:pt x="5361" y="438"/>
                  <a:pt x="5782" y="1209"/>
                  <a:pt x="6835" y="1400"/>
                </a:cubicBezTo>
                <a:cubicBezTo>
                  <a:pt x="7544" y="1529"/>
                  <a:pt x="7866" y="1490"/>
                  <a:pt x="8220" y="1779"/>
                </a:cubicBezTo>
                <a:cubicBezTo>
                  <a:pt x="7936" y="1982"/>
                  <a:pt x="7921" y="2333"/>
                  <a:pt x="8197" y="2549"/>
                </a:cubicBezTo>
                <a:lnTo>
                  <a:pt x="8529" y="2810"/>
                </a:lnTo>
                <a:cubicBezTo>
                  <a:pt x="6742" y="3298"/>
                  <a:pt x="5379" y="4359"/>
                  <a:pt x="4926" y="5660"/>
                </a:cubicBezTo>
                <a:cubicBezTo>
                  <a:pt x="4728" y="5287"/>
                  <a:pt x="4509" y="4618"/>
                  <a:pt x="4613" y="3513"/>
                </a:cubicBezTo>
                <a:cubicBezTo>
                  <a:pt x="4626" y="3375"/>
                  <a:pt x="4503" y="3251"/>
                  <a:pt x="4330" y="3227"/>
                </a:cubicBezTo>
                <a:cubicBezTo>
                  <a:pt x="4186" y="3208"/>
                  <a:pt x="4057" y="3222"/>
                  <a:pt x="4029" y="3110"/>
                </a:cubicBezTo>
                <a:cubicBezTo>
                  <a:pt x="3842" y="2356"/>
                  <a:pt x="3276" y="1322"/>
                  <a:pt x="3023" y="1173"/>
                </a:cubicBezTo>
                <a:cubicBezTo>
                  <a:pt x="2660" y="960"/>
                  <a:pt x="2194" y="1338"/>
                  <a:pt x="2489" y="1619"/>
                </a:cubicBezTo>
                <a:cubicBezTo>
                  <a:pt x="2718" y="1837"/>
                  <a:pt x="3243" y="2453"/>
                  <a:pt x="3551" y="3145"/>
                </a:cubicBezTo>
                <a:cubicBezTo>
                  <a:pt x="3621" y="3303"/>
                  <a:pt x="3124" y="3157"/>
                  <a:pt x="3062" y="3475"/>
                </a:cubicBezTo>
                <a:cubicBezTo>
                  <a:pt x="2973" y="3930"/>
                  <a:pt x="3288" y="4084"/>
                  <a:pt x="3032" y="4208"/>
                </a:cubicBezTo>
                <a:cubicBezTo>
                  <a:pt x="2815" y="4315"/>
                  <a:pt x="2833" y="4568"/>
                  <a:pt x="3064" y="4654"/>
                </a:cubicBezTo>
                <a:cubicBezTo>
                  <a:pt x="3862" y="4953"/>
                  <a:pt x="3718" y="6102"/>
                  <a:pt x="4763" y="6648"/>
                </a:cubicBezTo>
                <a:cubicBezTo>
                  <a:pt x="4765" y="6783"/>
                  <a:pt x="4776" y="6917"/>
                  <a:pt x="4797" y="7050"/>
                </a:cubicBezTo>
                <a:cubicBezTo>
                  <a:pt x="4845" y="7358"/>
                  <a:pt x="5242" y="7555"/>
                  <a:pt x="5612" y="7445"/>
                </a:cubicBezTo>
                <a:cubicBezTo>
                  <a:pt x="7081" y="7008"/>
                  <a:pt x="8847" y="6902"/>
                  <a:pt x="10747" y="6902"/>
                </a:cubicBezTo>
                <a:cubicBezTo>
                  <a:pt x="12640" y="6902"/>
                  <a:pt x="14400" y="7006"/>
                  <a:pt x="15865" y="7438"/>
                </a:cubicBezTo>
                <a:cubicBezTo>
                  <a:pt x="16241" y="7549"/>
                  <a:pt x="16651" y="7354"/>
                  <a:pt x="16699" y="7041"/>
                </a:cubicBezTo>
                <a:cubicBezTo>
                  <a:pt x="16719" y="6912"/>
                  <a:pt x="16729" y="6780"/>
                  <a:pt x="16731" y="6648"/>
                </a:cubicBezTo>
                <a:cubicBezTo>
                  <a:pt x="17765" y="6108"/>
                  <a:pt x="17638" y="4951"/>
                  <a:pt x="18430" y="4654"/>
                </a:cubicBezTo>
                <a:cubicBezTo>
                  <a:pt x="18655" y="4570"/>
                  <a:pt x="18691" y="4316"/>
                  <a:pt x="18451" y="4202"/>
                </a:cubicBezTo>
                <a:cubicBezTo>
                  <a:pt x="18216" y="4089"/>
                  <a:pt x="18519" y="3920"/>
                  <a:pt x="18432" y="3475"/>
                </a:cubicBezTo>
                <a:cubicBezTo>
                  <a:pt x="18370" y="3157"/>
                  <a:pt x="17872" y="3304"/>
                  <a:pt x="17943" y="3145"/>
                </a:cubicBezTo>
                <a:cubicBezTo>
                  <a:pt x="18205" y="2555"/>
                  <a:pt x="18682" y="1927"/>
                  <a:pt x="19005" y="1619"/>
                </a:cubicBezTo>
                <a:cubicBezTo>
                  <a:pt x="19358" y="1278"/>
                  <a:pt x="18661" y="893"/>
                  <a:pt x="18368" y="1263"/>
                </a:cubicBezTo>
                <a:cubicBezTo>
                  <a:pt x="18015" y="1710"/>
                  <a:pt x="17631" y="2439"/>
                  <a:pt x="17465" y="3110"/>
                </a:cubicBezTo>
                <a:cubicBezTo>
                  <a:pt x="17437" y="3223"/>
                  <a:pt x="17306" y="3209"/>
                  <a:pt x="17164" y="3227"/>
                </a:cubicBezTo>
                <a:cubicBezTo>
                  <a:pt x="16991" y="3251"/>
                  <a:pt x="16870" y="3375"/>
                  <a:pt x="16883" y="3513"/>
                </a:cubicBezTo>
                <a:cubicBezTo>
                  <a:pt x="16987" y="4618"/>
                  <a:pt x="16766" y="5287"/>
                  <a:pt x="16568" y="5660"/>
                </a:cubicBezTo>
                <a:cubicBezTo>
                  <a:pt x="16115" y="4359"/>
                  <a:pt x="14752" y="3298"/>
                  <a:pt x="12965" y="2810"/>
                </a:cubicBezTo>
                <a:lnTo>
                  <a:pt x="13297" y="2549"/>
                </a:lnTo>
                <a:cubicBezTo>
                  <a:pt x="13573" y="2333"/>
                  <a:pt x="13558" y="1982"/>
                  <a:pt x="13274" y="1779"/>
                </a:cubicBezTo>
                <a:cubicBezTo>
                  <a:pt x="13626" y="1490"/>
                  <a:pt x="13949" y="1530"/>
                  <a:pt x="14659" y="1400"/>
                </a:cubicBezTo>
                <a:cubicBezTo>
                  <a:pt x="15712" y="1209"/>
                  <a:pt x="16133" y="439"/>
                  <a:pt x="15661" y="243"/>
                </a:cubicBezTo>
                <a:cubicBezTo>
                  <a:pt x="15189" y="48"/>
                  <a:pt x="14710" y="529"/>
                  <a:pt x="14794" y="950"/>
                </a:cubicBezTo>
                <a:cubicBezTo>
                  <a:pt x="14480" y="1410"/>
                  <a:pt x="13242" y="1191"/>
                  <a:pt x="12808" y="1480"/>
                </a:cubicBezTo>
                <a:lnTo>
                  <a:pt x="12598" y="1345"/>
                </a:lnTo>
                <a:cubicBezTo>
                  <a:pt x="12773" y="889"/>
                  <a:pt x="12817" y="293"/>
                  <a:pt x="12060" y="8"/>
                </a:cubicBezTo>
                <a:cubicBezTo>
                  <a:pt x="11987" y="-20"/>
                  <a:pt x="11909" y="36"/>
                  <a:pt x="11940" y="95"/>
                </a:cubicBezTo>
                <a:cubicBezTo>
                  <a:pt x="12073" y="351"/>
                  <a:pt x="12002" y="624"/>
                  <a:pt x="11837" y="860"/>
                </a:cubicBezTo>
                <a:cubicBezTo>
                  <a:pt x="11190" y="484"/>
                  <a:pt x="10306" y="484"/>
                  <a:pt x="9660" y="860"/>
                </a:cubicBezTo>
                <a:cubicBezTo>
                  <a:pt x="9494" y="624"/>
                  <a:pt x="9421" y="351"/>
                  <a:pt x="9554" y="95"/>
                </a:cubicBezTo>
                <a:cubicBezTo>
                  <a:pt x="9585" y="36"/>
                  <a:pt x="9507" y="-20"/>
                  <a:pt x="9434" y="8"/>
                </a:cubicBezTo>
                <a:close/>
                <a:moveTo>
                  <a:pt x="10747" y="7403"/>
                </a:moveTo>
                <a:cubicBezTo>
                  <a:pt x="10120" y="7403"/>
                  <a:pt x="9420" y="7413"/>
                  <a:pt x="8705" y="7459"/>
                </a:cubicBezTo>
                <a:cubicBezTo>
                  <a:pt x="8643" y="7462"/>
                  <a:pt x="8596" y="7508"/>
                  <a:pt x="8604" y="7556"/>
                </a:cubicBezTo>
                <a:cubicBezTo>
                  <a:pt x="8784" y="8574"/>
                  <a:pt x="9507" y="9510"/>
                  <a:pt x="10588" y="10095"/>
                </a:cubicBezTo>
                <a:cubicBezTo>
                  <a:pt x="10684" y="10146"/>
                  <a:pt x="10810" y="10146"/>
                  <a:pt x="10906" y="10095"/>
                </a:cubicBezTo>
                <a:cubicBezTo>
                  <a:pt x="11987" y="9510"/>
                  <a:pt x="12710" y="8574"/>
                  <a:pt x="12890" y="7556"/>
                </a:cubicBezTo>
                <a:cubicBezTo>
                  <a:pt x="12898" y="7508"/>
                  <a:pt x="12851" y="7462"/>
                  <a:pt x="12789" y="7459"/>
                </a:cubicBezTo>
                <a:cubicBezTo>
                  <a:pt x="12074" y="7413"/>
                  <a:pt x="11374" y="7403"/>
                  <a:pt x="10747" y="7403"/>
                </a:cubicBezTo>
                <a:close/>
                <a:moveTo>
                  <a:pt x="7832" y="7531"/>
                </a:moveTo>
                <a:cubicBezTo>
                  <a:pt x="6059" y="7679"/>
                  <a:pt x="5173" y="7999"/>
                  <a:pt x="4737" y="8515"/>
                </a:cubicBezTo>
                <a:cubicBezTo>
                  <a:pt x="4577" y="8431"/>
                  <a:pt x="4349" y="8389"/>
                  <a:pt x="3986" y="8481"/>
                </a:cubicBezTo>
                <a:cubicBezTo>
                  <a:pt x="3118" y="8704"/>
                  <a:pt x="2312" y="9701"/>
                  <a:pt x="1631" y="10330"/>
                </a:cubicBezTo>
                <a:cubicBezTo>
                  <a:pt x="1517" y="10436"/>
                  <a:pt x="1556" y="10603"/>
                  <a:pt x="1728" y="10665"/>
                </a:cubicBezTo>
                <a:cubicBezTo>
                  <a:pt x="1856" y="10711"/>
                  <a:pt x="1916" y="10827"/>
                  <a:pt x="1867" y="10931"/>
                </a:cubicBezTo>
                <a:cubicBezTo>
                  <a:pt x="1780" y="11115"/>
                  <a:pt x="1636" y="11385"/>
                  <a:pt x="1475" y="11577"/>
                </a:cubicBezTo>
                <a:cubicBezTo>
                  <a:pt x="1406" y="11659"/>
                  <a:pt x="1460" y="11770"/>
                  <a:pt x="1582" y="11794"/>
                </a:cubicBezTo>
                <a:cubicBezTo>
                  <a:pt x="1640" y="11805"/>
                  <a:pt x="1702" y="11816"/>
                  <a:pt x="1764" y="11827"/>
                </a:cubicBezTo>
                <a:cubicBezTo>
                  <a:pt x="1822" y="11838"/>
                  <a:pt x="1853" y="11888"/>
                  <a:pt x="1829" y="11930"/>
                </a:cubicBezTo>
                <a:cubicBezTo>
                  <a:pt x="1904" y="11799"/>
                  <a:pt x="1261" y="12906"/>
                  <a:pt x="147" y="13609"/>
                </a:cubicBezTo>
                <a:cubicBezTo>
                  <a:pt x="-35" y="13724"/>
                  <a:pt x="-53" y="13938"/>
                  <a:pt x="119" y="14070"/>
                </a:cubicBezTo>
                <a:cubicBezTo>
                  <a:pt x="267" y="14183"/>
                  <a:pt x="518" y="14191"/>
                  <a:pt x="677" y="14062"/>
                </a:cubicBezTo>
                <a:cubicBezTo>
                  <a:pt x="1292" y="13537"/>
                  <a:pt x="1828" y="12870"/>
                  <a:pt x="2208" y="12051"/>
                </a:cubicBezTo>
                <a:cubicBezTo>
                  <a:pt x="2272" y="11886"/>
                  <a:pt x="2255" y="11913"/>
                  <a:pt x="2599" y="11964"/>
                </a:cubicBezTo>
                <a:cubicBezTo>
                  <a:pt x="2703" y="11979"/>
                  <a:pt x="2801" y="11920"/>
                  <a:pt x="2811" y="11838"/>
                </a:cubicBezTo>
                <a:cubicBezTo>
                  <a:pt x="2864" y="11395"/>
                  <a:pt x="3119" y="10131"/>
                  <a:pt x="4342" y="9748"/>
                </a:cubicBezTo>
                <a:cubicBezTo>
                  <a:pt x="4332" y="9989"/>
                  <a:pt x="4372" y="11919"/>
                  <a:pt x="4415" y="12297"/>
                </a:cubicBezTo>
                <a:cubicBezTo>
                  <a:pt x="3729" y="12366"/>
                  <a:pt x="2575" y="12608"/>
                  <a:pt x="2654" y="13417"/>
                </a:cubicBezTo>
                <a:cubicBezTo>
                  <a:pt x="2756" y="14452"/>
                  <a:pt x="3247" y="16129"/>
                  <a:pt x="3173" y="16987"/>
                </a:cubicBezTo>
                <a:cubicBezTo>
                  <a:pt x="3166" y="17069"/>
                  <a:pt x="3280" y="17123"/>
                  <a:pt x="3367" y="17076"/>
                </a:cubicBezTo>
                <a:lnTo>
                  <a:pt x="3369" y="17075"/>
                </a:lnTo>
                <a:cubicBezTo>
                  <a:pt x="3448" y="17032"/>
                  <a:pt x="3556" y="17074"/>
                  <a:pt x="3564" y="17149"/>
                </a:cubicBezTo>
                <a:cubicBezTo>
                  <a:pt x="3587" y="17372"/>
                  <a:pt x="3621" y="17774"/>
                  <a:pt x="3605" y="18096"/>
                </a:cubicBezTo>
                <a:cubicBezTo>
                  <a:pt x="3597" y="18259"/>
                  <a:pt x="3819" y="18365"/>
                  <a:pt x="4001" y="18286"/>
                </a:cubicBezTo>
                <a:cubicBezTo>
                  <a:pt x="4076" y="18254"/>
                  <a:pt x="4155" y="18220"/>
                  <a:pt x="4235" y="18185"/>
                </a:cubicBezTo>
                <a:cubicBezTo>
                  <a:pt x="4268" y="18171"/>
                  <a:pt x="4307" y="18186"/>
                  <a:pt x="4312" y="18215"/>
                </a:cubicBezTo>
                <a:cubicBezTo>
                  <a:pt x="4408" y="18705"/>
                  <a:pt x="4357" y="19226"/>
                  <a:pt x="4321" y="19405"/>
                </a:cubicBezTo>
                <a:cubicBezTo>
                  <a:pt x="4186" y="20252"/>
                  <a:pt x="3775" y="20901"/>
                  <a:pt x="3693" y="21006"/>
                </a:cubicBezTo>
                <a:cubicBezTo>
                  <a:pt x="3555" y="21182"/>
                  <a:pt x="3641" y="21416"/>
                  <a:pt x="3888" y="21504"/>
                </a:cubicBezTo>
                <a:cubicBezTo>
                  <a:pt x="4100" y="21580"/>
                  <a:pt x="4367" y="21497"/>
                  <a:pt x="4473" y="21334"/>
                </a:cubicBezTo>
                <a:cubicBezTo>
                  <a:pt x="4858" y="20749"/>
                  <a:pt x="5211" y="19437"/>
                  <a:pt x="5012" y="18501"/>
                </a:cubicBezTo>
                <a:cubicBezTo>
                  <a:pt x="4911" y="17772"/>
                  <a:pt x="4666" y="17995"/>
                  <a:pt x="5295" y="17707"/>
                </a:cubicBezTo>
                <a:cubicBezTo>
                  <a:pt x="5424" y="17648"/>
                  <a:pt x="5466" y="17518"/>
                  <a:pt x="5389" y="17418"/>
                </a:cubicBezTo>
                <a:cubicBezTo>
                  <a:pt x="4973" y="16876"/>
                  <a:pt x="3785" y="15227"/>
                  <a:pt x="3708" y="13989"/>
                </a:cubicBezTo>
                <a:cubicBezTo>
                  <a:pt x="3687" y="13665"/>
                  <a:pt x="4098" y="13503"/>
                  <a:pt x="4675" y="13434"/>
                </a:cubicBezTo>
                <a:cubicBezTo>
                  <a:pt x="5435" y="15619"/>
                  <a:pt x="7588" y="17242"/>
                  <a:pt x="10189" y="17446"/>
                </a:cubicBezTo>
                <a:cubicBezTo>
                  <a:pt x="10308" y="17456"/>
                  <a:pt x="10412" y="17384"/>
                  <a:pt x="10412" y="17290"/>
                </a:cubicBezTo>
                <a:lnTo>
                  <a:pt x="10412" y="10768"/>
                </a:lnTo>
                <a:cubicBezTo>
                  <a:pt x="10412" y="10685"/>
                  <a:pt x="10361" y="10608"/>
                  <a:pt x="10273" y="10562"/>
                </a:cubicBezTo>
                <a:cubicBezTo>
                  <a:pt x="8978" y="9884"/>
                  <a:pt x="8133" y="8809"/>
                  <a:pt x="7944" y="7602"/>
                </a:cubicBezTo>
                <a:cubicBezTo>
                  <a:pt x="7937" y="7559"/>
                  <a:pt x="7887" y="7526"/>
                  <a:pt x="7832" y="7531"/>
                </a:cubicBezTo>
                <a:close/>
                <a:moveTo>
                  <a:pt x="13662" y="7531"/>
                </a:moveTo>
                <a:cubicBezTo>
                  <a:pt x="13607" y="7526"/>
                  <a:pt x="13557" y="7559"/>
                  <a:pt x="13550" y="7602"/>
                </a:cubicBezTo>
                <a:cubicBezTo>
                  <a:pt x="13361" y="8809"/>
                  <a:pt x="12516" y="9884"/>
                  <a:pt x="11221" y="10562"/>
                </a:cubicBezTo>
                <a:cubicBezTo>
                  <a:pt x="11133" y="10608"/>
                  <a:pt x="11082" y="10685"/>
                  <a:pt x="11082" y="10768"/>
                </a:cubicBezTo>
                <a:lnTo>
                  <a:pt x="11082" y="17290"/>
                </a:lnTo>
                <a:cubicBezTo>
                  <a:pt x="11082" y="17384"/>
                  <a:pt x="11186" y="17456"/>
                  <a:pt x="11305" y="17446"/>
                </a:cubicBezTo>
                <a:cubicBezTo>
                  <a:pt x="13906" y="17242"/>
                  <a:pt x="16059" y="15619"/>
                  <a:pt x="16819" y="13434"/>
                </a:cubicBezTo>
                <a:cubicBezTo>
                  <a:pt x="17396" y="13503"/>
                  <a:pt x="17807" y="13665"/>
                  <a:pt x="17786" y="13989"/>
                </a:cubicBezTo>
                <a:cubicBezTo>
                  <a:pt x="17709" y="15227"/>
                  <a:pt x="16521" y="16876"/>
                  <a:pt x="16105" y="17418"/>
                </a:cubicBezTo>
                <a:cubicBezTo>
                  <a:pt x="16028" y="17518"/>
                  <a:pt x="16070" y="17648"/>
                  <a:pt x="16199" y="17707"/>
                </a:cubicBezTo>
                <a:cubicBezTo>
                  <a:pt x="16828" y="17995"/>
                  <a:pt x="16583" y="17772"/>
                  <a:pt x="16482" y="18501"/>
                </a:cubicBezTo>
                <a:cubicBezTo>
                  <a:pt x="16283" y="19437"/>
                  <a:pt x="16639" y="20749"/>
                  <a:pt x="17023" y="21334"/>
                </a:cubicBezTo>
                <a:cubicBezTo>
                  <a:pt x="17130" y="21497"/>
                  <a:pt x="17394" y="21580"/>
                  <a:pt x="17606" y="21504"/>
                </a:cubicBezTo>
                <a:cubicBezTo>
                  <a:pt x="17853" y="21416"/>
                  <a:pt x="17939" y="21182"/>
                  <a:pt x="17801" y="21006"/>
                </a:cubicBezTo>
                <a:cubicBezTo>
                  <a:pt x="17719" y="20901"/>
                  <a:pt x="17308" y="20252"/>
                  <a:pt x="17173" y="19405"/>
                </a:cubicBezTo>
                <a:cubicBezTo>
                  <a:pt x="17137" y="19226"/>
                  <a:pt x="17086" y="18705"/>
                  <a:pt x="17182" y="18215"/>
                </a:cubicBezTo>
                <a:cubicBezTo>
                  <a:pt x="17187" y="18186"/>
                  <a:pt x="17226" y="18171"/>
                  <a:pt x="17259" y="18185"/>
                </a:cubicBezTo>
                <a:cubicBezTo>
                  <a:pt x="17339" y="18220"/>
                  <a:pt x="17418" y="18254"/>
                  <a:pt x="17493" y="18286"/>
                </a:cubicBezTo>
                <a:cubicBezTo>
                  <a:pt x="17675" y="18365"/>
                  <a:pt x="17900" y="18259"/>
                  <a:pt x="17892" y="18096"/>
                </a:cubicBezTo>
                <a:cubicBezTo>
                  <a:pt x="17875" y="17774"/>
                  <a:pt x="17907" y="17372"/>
                  <a:pt x="17930" y="17149"/>
                </a:cubicBezTo>
                <a:cubicBezTo>
                  <a:pt x="17938" y="17074"/>
                  <a:pt x="18046" y="17032"/>
                  <a:pt x="18125" y="17075"/>
                </a:cubicBezTo>
                <a:lnTo>
                  <a:pt x="18127" y="17076"/>
                </a:lnTo>
                <a:cubicBezTo>
                  <a:pt x="18214" y="17123"/>
                  <a:pt x="18328" y="17069"/>
                  <a:pt x="18321" y="16987"/>
                </a:cubicBezTo>
                <a:cubicBezTo>
                  <a:pt x="18247" y="16129"/>
                  <a:pt x="18738" y="14452"/>
                  <a:pt x="18840" y="13417"/>
                </a:cubicBezTo>
                <a:cubicBezTo>
                  <a:pt x="18919" y="12608"/>
                  <a:pt x="17765" y="12366"/>
                  <a:pt x="17079" y="12297"/>
                </a:cubicBezTo>
                <a:cubicBezTo>
                  <a:pt x="17122" y="11919"/>
                  <a:pt x="17162" y="9989"/>
                  <a:pt x="17152" y="9748"/>
                </a:cubicBezTo>
                <a:cubicBezTo>
                  <a:pt x="18375" y="10131"/>
                  <a:pt x="18630" y="11395"/>
                  <a:pt x="18683" y="11838"/>
                </a:cubicBezTo>
                <a:cubicBezTo>
                  <a:pt x="18693" y="11920"/>
                  <a:pt x="18791" y="11979"/>
                  <a:pt x="18895" y="11964"/>
                </a:cubicBezTo>
                <a:cubicBezTo>
                  <a:pt x="19239" y="11913"/>
                  <a:pt x="19222" y="11886"/>
                  <a:pt x="19286" y="12051"/>
                </a:cubicBezTo>
                <a:cubicBezTo>
                  <a:pt x="19666" y="12870"/>
                  <a:pt x="20202" y="13537"/>
                  <a:pt x="20817" y="14062"/>
                </a:cubicBezTo>
                <a:cubicBezTo>
                  <a:pt x="20976" y="14191"/>
                  <a:pt x="21227" y="14183"/>
                  <a:pt x="21375" y="14070"/>
                </a:cubicBezTo>
                <a:cubicBezTo>
                  <a:pt x="21547" y="13938"/>
                  <a:pt x="21529" y="13724"/>
                  <a:pt x="21347" y="13609"/>
                </a:cubicBezTo>
                <a:cubicBezTo>
                  <a:pt x="20233" y="12906"/>
                  <a:pt x="19590" y="11799"/>
                  <a:pt x="19665" y="11930"/>
                </a:cubicBezTo>
                <a:cubicBezTo>
                  <a:pt x="19641" y="11888"/>
                  <a:pt x="19672" y="11838"/>
                  <a:pt x="19730" y="11827"/>
                </a:cubicBezTo>
                <a:cubicBezTo>
                  <a:pt x="19792" y="11816"/>
                  <a:pt x="19854" y="11805"/>
                  <a:pt x="19912" y="11794"/>
                </a:cubicBezTo>
                <a:cubicBezTo>
                  <a:pt x="20034" y="11770"/>
                  <a:pt x="20088" y="11659"/>
                  <a:pt x="20019" y="11577"/>
                </a:cubicBezTo>
                <a:cubicBezTo>
                  <a:pt x="19858" y="11385"/>
                  <a:pt x="19714" y="11115"/>
                  <a:pt x="19627" y="10931"/>
                </a:cubicBezTo>
                <a:cubicBezTo>
                  <a:pt x="19578" y="10827"/>
                  <a:pt x="19638" y="10711"/>
                  <a:pt x="19766" y="10665"/>
                </a:cubicBezTo>
                <a:cubicBezTo>
                  <a:pt x="19938" y="10603"/>
                  <a:pt x="19977" y="10436"/>
                  <a:pt x="19863" y="10330"/>
                </a:cubicBezTo>
                <a:cubicBezTo>
                  <a:pt x="19182" y="9701"/>
                  <a:pt x="18378" y="8704"/>
                  <a:pt x="17510" y="8481"/>
                </a:cubicBezTo>
                <a:cubicBezTo>
                  <a:pt x="17147" y="8389"/>
                  <a:pt x="16917" y="8431"/>
                  <a:pt x="16757" y="8515"/>
                </a:cubicBezTo>
                <a:cubicBezTo>
                  <a:pt x="16321" y="7999"/>
                  <a:pt x="15435" y="7679"/>
                  <a:pt x="13662" y="7531"/>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22" name="Schmetterling"/>
          <p:cNvSpPr/>
          <p:nvPr/>
        </p:nvSpPr>
        <p:spPr>
          <a:xfrm>
            <a:off x="4105479" y="6109529"/>
            <a:ext cx="1472286" cy="959660"/>
          </a:xfrm>
          <a:custGeom>
            <a:avLst/>
            <a:gdLst/>
            <a:ahLst/>
            <a:cxnLst>
              <a:cxn ang="0">
                <a:pos x="wd2" y="hd2"/>
              </a:cxn>
              <a:cxn ang="5400000">
                <a:pos x="wd2" y="hd2"/>
              </a:cxn>
              <a:cxn ang="10800000">
                <a:pos x="wd2" y="hd2"/>
              </a:cxn>
              <a:cxn ang="16200000">
                <a:pos x="wd2" y="hd2"/>
              </a:cxn>
            </a:cxnLst>
            <a:rect l="0" t="0" r="r" b="b"/>
            <a:pathLst>
              <a:path w="18568" h="19380" extrusionOk="0">
                <a:moveTo>
                  <a:pt x="1603" y="0"/>
                </a:moveTo>
                <a:cubicBezTo>
                  <a:pt x="-1515" y="0"/>
                  <a:pt x="832" y="4355"/>
                  <a:pt x="1078" y="6599"/>
                </a:cubicBezTo>
                <a:cubicBezTo>
                  <a:pt x="1301" y="8605"/>
                  <a:pt x="1028" y="11622"/>
                  <a:pt x="4740" y="11131"/>
                </a:cubicBezTo>
                <a:cubicBezTo>
                  <a:pt x="3468" y="11919"/>
                  <a:pt x="1612" y="13323"/>
                  <a:pt x="3403" y="17900"/>
                </a:cubicBezTo>
                <a:cubicBezTo>
                  <a:pt x="4850" y="21600"/>
                  <a:pt x="7542" y="17564"/>
                  <a:pt x="8684" y="14503"/>
                </a:cubicBezTo>
                <a:cubicBezTo>
                  <a:pt x="8800" y="14815"/>
                  <a:pt x="8889" y="15240"/>
                  <a:pt x="8907" y="15819"/>
                </a:cubicBezTo>
                <a:cubicBezTo>
                  <a:pt x="8958" y="17565"/>
                  <a:pt x="8796" y="19193"/>
                  <a:pt x="9278" y="19193"/>
                </a:cubicBezTo>
                <a:cubicBezTo>
                  <a:pt x="9761" y="19193"/>
                  <a:pt x="9603" y="17573"/>
                  <a:pt x="9650" y="15819"/>
                </a:cubicBezTo>
                <a:cubicBezTo>
                  <a:pt x="9668" y="15240"/>
                  <a:pt x="9755" y="14815"/>
                  <a:pt x="9871" y="14503"/>
                </a:cubicBezTo>
                <a:cubicBezTo>
                  <a:pt x="11013" y="17564"/>
                  <a:pt x="13709" y="21600"/>
                  <a:pt x="15152" y="17900"/>
                </a:cubicBezTo>
                <a:cubicBezTo>
                  <a:pt x="16944" y="13315"/>
                  <a:pt x="15087" y="11919"/>
                  <a:pt x="13816" y="11131"/>
                </a:cubicBezTo>
                <a:cubicBezTo>
                  <a:pt x="17528" y="11622"/>
                  <a:pt x="17259" y="8605"/>
                  <a:pt x="17477" y="6599"/>
                </a:cubicBezTo>
                <a:cubicBezTo>
                  <a:pt x="17737" y="4355"/>
                  <a:pt x="20085" y="0"/>
                  <a:pt x="16962" y="0"/>
                </a:cubicBezTo>
                <a:cubicBezTo>
                  <a:pt x="12976" y="0"/>
                  <a:pt x="10860" y="5282"/>
                  <a:pt x="10029" y="8039"/>
                </a:cubicBezTo>
                <a:cubicBezTo>
                  <a:pt x="9932" y="7496"/>
                  <a:pt x="9778" y="7066"/>
                  <a:pt x="9597" y="6836"/>
                </a:cubicBezTo>
                <a:cubicBezTo>
                  <a:pt x="9713" y="6799"/>
                  <a:pt x="9783" y="6694"/>
                  <a:pt x="9783" y="6397"/>
                </a:cubicBezTo>
                <a:cubicBezTo>
                  <a:pt x="9783" y="6137"/>
                  <a:pt x="9728" y="5899"/>
                  <a:pt x="9635" y="5728"/>
                </a:cubicBezTo>
                <a:cubicBezTo>
                  <a:pt x="9779" y="3997"/>
                  <a:pt x="10275" y="3225"/>
                  <a:pt x="10424" y="2965"/>
                </a:cubicBezTo>
                <a:cubicBezTo>
                  <a:pt x="10531" y="2779"/>
                  <a:pt x="10661" y="2897"/>
                  <a:pt x="10902" y="2310"/>
                </a:cubicBezTo>
                <a:cubicBezTo>
                  <a:pt x="11037" y="1991"/>
                  <a:pt x="10957" y="1701"/>
                  <a:pt x="10637" y="1939"/>
                </a:cubicBezTo>
                <a:cubicBezTo>
                  <a:pt x="10289" y="2191"/>
                  <a:pt x="10326" y="2512"/>
                  <a:pt x="10243" y="2668"/>
                </a:cubicBezTo>
                <a:cubicBezTo>
                  <a:pt x="9714" y="3790"/>
                  <a:pt x="9537" y="5001"/>
                  <a:pt x="9477" y="5535"/>
                </a:cubicBezTo>
                <a:cubicBezTo>
                  <a:pt x="9417" y="5483"/>
                  <a:pt x="9352" y="5461"/>
                  <a:pt x="9283" y="5461"/>
                </a:cubicBezTo>
                <a:cubicBezTo>
                  <a:pt x="9213" y="5461"/>
                  <a:pt x="9147" y="5491"/>
                  <a:pt x="9087" y="5535"/>
                </a:cubicBezTo>
                <a:cubicBezTo>
                  <a:pt x="9031" y="5001"/>
                  <a:pt x="8850" y="3790"/>
                  <a:pt x="8321" y="2668"/>
                </a:cubicBezTo>
                <a:cubicBezTo>
                  <a:pt x="8242" y="2519"/>
                  <a:pt x="8280" y="2199"/>
                  <a:pt x="7927" y="1939"/>
                </a:cubicBezTo>
                <a:cubicBezTo>
                  <a:pt x="7602" y="1701"/>
                  <a:pt x="7528" y="1991"/>
                  <a:pt x="7663" y="2310"/>
                </a:cubicBezTo>
                <a:cubicBezTo>
                  <a:pt x="7909" y="2905"/>
                  <a:pt x="8035" y="2779"/>
                  <a:pt x="8141" y="2965"/>
                </a:cubicBezTo>
                <a:cubicBezTo>
                  <a:pt x="8290" y="3225"/>
                  <a:pt x="8782" y="3997"/>
                  <a:pt x="8930" y="5728"/>
                </a:cubicBezTo>
                <a:cubicBezTo>
                  <a:pt x="8838" y="5899"/>
                  <a:pt x="8781" y="6137"/>
                  <a:pt x="8781" y="6397"/>
                </a:cubicBezTo>
                <a:cubicBezTo>
                  <a:pt x="8781" y="6694"/>
                  <a:pt x="8855" y="6799"/>
                  <a:pt x="8967" y="6836"/>
                </a:cubicBezTo>
                <a:cubicBezTo>
                  <a:pt x="8786" y="7066"/>
                  <a:pt x="8633" y="7496"/>
                  <a:pt x="8536" y="8039"/>
                </a:cubicBezTo>
                <a:cubicBezTo>
                  <a:pt x="7705" y="5282"/>
                  <a:pt x="5589" y="0"/>
                  <a:pt x="1603" y="0"/>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23" name="Grashüpfer"/>
          <p:cNvSpPr/>
          <p:nvPr/>
        </p:nvSpPr>
        <p:spPr>
          <a:xfrm>
            <a:off x="2874816" y="8173751"/>
            <a:ext cx="1532328" cy="670442"/>
          </a:xfrm>
          <a:custGeom>
            <a:avLst/>
            <a:gdLst/>
            <a:ahLst/>
            <a:cxnLst>
              <a:cxn ang="0">
                <a:pos x="wd2" y="hd2"/>
              </a:cxn>
              <a:cxn ang="5400000">
                <a:pos x="wd2" y="hd2"/>
              </a:cxn>
              <a:cxn ang="10800000">
                <a:pos x="wd2" y="hd2"/>
              </a:cxn>
              <a:cxn ang="16200000">
                <a:pos x="wd2" y="hd2"/>
              </a:cxn>
            </a:cxnLst>
            <a:rect l="0" t="0" r="r" b="b"/>
            <a:pathLst>
              <a:path w="21573" h="20960" extrusionOk="0">
                <a:moveTo>
                  <a:pt x="3088" y="22"/>
                </a:moveTo>
                <a:cubicBezTo>
                  <a:pt x="2912" y="-42"/>
                  <a:pt x="2740" y="32"/>
                  <a:pt x="2591" y="295"/>
                </a:cubicBezTo>
                <a:cubicBezTo>
                  <a:pt x="2170" y="1038"/>
                  <a:pt x="2084" y="2091"/>
                  <a:pt x="2461" y="3169"/>
                </a:cubicBezTo>
                <a:cubicBezTo>
                  <a:pt x="2558" y="3971"/>
                  <a:pt x="2839" y="6568"/>
                  <a:pt x="3147" y="9406"/>
                </a:cubicBezTo>
                <a:cubicBezTo>
                  <a:pt x="3163" y="9550"/>
                  <a:pt x="3114" y="9680"/>
                  <a:pt x="3049" y="9668"/>
                </a:cubicBezTo>
                <a:cubicBezTo>
                  <a:pt x="2672" y="9632"/>
                  <a:pt x="2338" y="9573"/>
                  <a:pt x="2068" y="9477"/>
                </a:cubicBezTo>
                <a:cubicBezTo>
                  <a:pt x="1977" y="9441"/>
                  <a:pt x="1890" y="9584"/>
                  <a:pt x="1880" y="9788"/>
                </a:cubicBezTo>
                <a:cubicBezTo>
                  <a:pt x="1836" y="10650"/>
                  <a:pt x="1934" y="11563"/>
                  <a:pt x="2683" y="12257"/>
                </a:cubicBezTo>
                <a:cubicBezTo>
                  <a:pt x="2764" y="12329"/>
                  <a:pt x="2748" y="12592"/>
                  <a:pt x="2661" y="12616"/>
                </a:cubicBezTo>
                <a:cubicBezTo>
                  <a:pt x="1831" y="12844"/>
                  <a:pt x="1114" y="13214"/>
                  <a:pt x="828" y="13776"/>
                </a:cubicBezTo>
                <a:cubicBezTo>
                  <a:pt x="499" y="14423"/>
                  <a:pt x="251" y="14816"/>
                  <a:pt x="56" y="15056"/>
                </a:cubicBezTo>
                <a:cubicBezTo>
                  <a:pt x="-19" y="15152"/>
                  <a:pt x="-19" y="15394"/>
                  <a:pt x="56" y="15490"/>
                </a:cubicBezTo>
                <a:cubicBezTo>
                  <a:pt x="251" y="15729"/>
                  <a:pt x="499" y="16123"/>
                  <a:pt x="828" y="16770"/>
                </a:cubicBezTo>
                <a:cubicBezTo>
                  <a:pt x="1249" y="17608"/>
                  <a:pt x="2612" y="18004"/>
                  <a:pt x="3890" y="18184"/>
                </a:cubicBezTo>
                <a:cubicBezTo>
                  <a:pt x="3928" y="18184"/>
                  <a:pt x="3960" y="18253"/>
                  <a:pt x="3966" y="18348"/>
                </a:cubicBezTo>
                <a:cubicBezTo>
                  <a:pt x="3982" y="18851"/>
                  <a:pt x="3944" y="19199"/>
                  <a:pt x="3890" y="19426"/>
                </a:cubicBezTo>
                <a:cubicBezTo>
                  <a:pt x="3879" y="19474"/>
                  <a:pt x="3857" y="19511"/>
                  <a:pt x="3836" y="19523"/>
                </a:cubicBezTo>
                <a:lnTo>
                  <a:pt x="2370" y="20100"/>
                </a:lnTo>
                <a:cubicBezTo>
                  <a:pt x="2294" y="20135"/>
                  <a:pt x="2214" y="20097"/>
                  <a:pt x="2144" y="20013"/>
                </a:cubicBezTo>
                <a:cubicBezTo>
                  <a:pt x="1880" y="19714"/>
                  <a:pt x="1151" y="19117"/>
                  <a:pt x="623" y="20949"/>
                </a:cubicBezTo>
                <a:lnTo>
                  <a:pt x="757" y="20949"/>
                </a:lnTo>
                <a:cubicBezTo>
                  <a:pt x="881" y="20949"/>
                  <a:pt x="1005" y="20876"/>
                  <a:pt x="1108" y="20732"/>
                </a:cubicBezTo>
                <a:cubicBezTo>
                  <a:pt x="1286" y="20492"/>
                  <a:pt x="1625" y="20219"/>
                  <a:pt x="1976" y="20818"/>
                </a:cubicBezTo>
                <a:cubicBezTo>
                  <a:pt x="2030" y="20914"/>
                  <a:pt x="2094" y="20960"/>
                  <a:pt x="2164" y="20960"/>
                </a:cubicBezTo>
                <a:lnTo>
                  <a:pt x="4468" y="20949"/>
                </a:lnTo>
                <a:cubicBezTo>
                  <a:pt x="4468" y="20949"/>
                  <a:pt x="4970" y="20935"/>
                  <a:pt x="5137" y="20025"/>
                </a:cubicBezTo>
                <a:cubicBezTo>
                  <a:pt x="5212" y="19606"/>
                  <a:pt x="5119" y="19008"/>
                  <a:pt x="4990" y="18446"/>
                </a:cubicBezTo>
                <a:cubicBezTo>
                  <a:pt x="4974" y="18374"/>
                  <a:pt x="4996" y="18277"/>
                  <a:pt x="5034" y="18289"/>
                </a:cubicBezTo>
                <a:cubicBezTo>
                  <a:pt x="5853" y="18348"/>
                  <a:pt x="6463" y="18326"/>
                  <a:pt x="6463" y="18326"/>
                </a:cubicBezTo>
                <a:cubicBezTo>
                  <a:pt x="6980" y="18302"/>
                  <a:pt x="7600" y="18399"/>
                  <a:pt x="8274" y="18494"/>
                </a:cubicBezTo>
                <a:cubicBezTo>
                  <a:pt x="8339" y="18506"/>
                  <a:pt x="8398" y="18567"/>
                  <a:pt x="8441" y="18663"/>
                </a:cubicBezTo>
                <a:cubicBezTo>
                  <a:pt x="9358" y="20578"/>
                  <a:pt x="10259" y="21558"/>
                  <a:pt x="10933" y="20373"/>
                </a:cubicBezTo>
                <a:cubicBezTo>
                  <a:pt x="11062" y="20145"/>
                  <a:pt x="11239" y="19666"/>
                  <a:pt x="11304" y="18947"/>
                </a:cubicBezTo>
                <a:cubicBezTo>
                  <a:pt x="11314" y="18815"/>
                  <a:pt x="11369" y="18708"/>
                  <a:pt x="11433" y="18708"/>
                </a:cubicBezTo>
                <a:cubicBezTo>
                  <a:pt x="11606" y="18696"/>
                  <a:pt x="11773" y="18672"/>
                  <a:pt x="11946" y="18637"/>
                </a:cubicBezTo>
                <a:cubicBezTo>
                  <a:pt x="12021" y="18625"/>
                  <a:pt x="12091" y="18720"/>
                  <a:pt x="12112" y="18876"/>
                </a:cubicBezTo>
                <a:cubicBezTo>
                  <a:pt x="12188" y="19367"/>
                  <a:pt x="12237" y="19894"/>
                  <a:pt x="12242" y="20421"/>
                </a:cubicBezTo>
                <a:cubicBezTo>
                  <a:pt x="12242" y="20685"/>
                  <a:pt x="12334" y="20889"/>
                  <a:pt x="12453" y="20889"/>
                </a:cubicBezTo>
                <a:lnTo>
                  <a:pt x="13149" y="20889"/>
                </a:lnTo>
                <a:cubicBezTo>
                  <a:pt x="13197" y="20147"/>
                  <a:pt x="12954" y="19918"/>
                  <a:pt x="12706" y="19714"/>
                </a:cubicBezTo>
                <a:cubicBezTo>
                  <a:pt x="12706" y="19475"/>
                  <a:pt x="12652" y="19115"/>
                  <a:pt x="12566" y="18708"/>
                </a:cubicBezTo>
                <a:cubicBezTo>
                  <a:pt x="12544" y="18600"/>
                  <a:pt x="12571" y="18481"/>
                  <a:pt x="12625" y="18457"/>
                </a:cubicBezTo>
                <a:cubicBezTo>
                  <a:pt x="13336" y="18218"/>
                  <a:pt x="14016" y="17800"/>
                  <a:pt x="14620" y="17117"/>
                </a:cubicBezTo>
                <a:cubicBezTo>
                  <a:pt x="14674" y="17058"/>
                  <a:pt x="14745" y="17070"/>
                  <a:pt x="14788" y="17177"/>
                </a:cubicBezTo>
                <a:cubicBezTo>
                  <a:pt x="14901" y="17441"/>
                  <a:pt x="15063" y="17681"/>
                  <a:pt x="15284" y="17705"/>
                </a:cubicBezTo>
                <a:cubicBezTo>
                  <a:pt x="15478" y="17729"/>
                  <a:pt x="15645" y="17765"/>
                  <a:pt x="15769" y="17765"/>
                </a:cubicBezTo>
                <a:cubicBezTo>
                  <a:pt x="15817" y="17765"/>
                  <a:pt x="15867" y="17822"/>
                  <a:pt x="15894" y="17918"/>
                </a:cubicBezTo>
                <a:cubicBezTo>
                  <a:pt x="16077" y="18708"/>
                  <a:pt x="16216" y="19630"/>
                  <a:pt x="16200" y="20552"/>
                </a:cubicBezTo>
                <a:cubicBezTo>
                  <a:pt x="16200" y="20732"/>
                  <a:pt x="16260" y="20878"/>
                  <a:pt x="16335" y="20878"/>
                </a:cubicBezTo>
                <a:lnTo>
                  <a:pt x="17107" y="20878"/>
                </a:lnTo>
                <a:cubicBezTo>
                  <a:pt x="17155" y="20135"/>
                  <a:pt x="16912" y="19906"/>
                  <a:pt x="16664" y="19703"/>
                </a:cubicBezTo>
                <a:cubicBezTo>
                  <a:pt x="16664" y="19236"/>
                  <a:pt x="16460" y="18314"/>
                  <a:pt x="16190" y="17428"/>
                </a:cubicBezTo>
                <a:cubicBezTo>
                  <a:pt x="16152" y="17308"/>
                  <a:pt x="16130" y="17153"/>
                  <a:pt x="16124" y="17009"/>
                </a:cubicBezTo>
                <a:cubicBezTo>
                  <a:pt x="16114" y="16614"/>
                  <a:pt x="15980" y="16364"/>
                  <a:pt x="15705" y="16388"/>
                </a:cubicBezTo>
                <a:cubicBezTo>
                  <a:pt x="15570" y="16400"/>
                  <a:pt x="15462" y="16338"/>
                  <a:pt x="15381" y="16242"/>
                </a:cubicBezTo>
                <a:cubicBezTo>
                  <a:pt x="15349" y="16206"/>
                  <a:pt x="15343" y="16099"/>
                  <a:pt x="15370" y="16051"/>
                </a:cubicBezTo>
                <a:cubicBezTo>
                  <a:pt x="15688" y="15476"/>
                  <a:pt x="15973" y="14782"/>
                  <a:pt x="16210" y="13956"/>
                </a:cubicBezTo>
                <a:cubicBezTo>
                  <a:pt x="16232" y="13872"/>
                  <a:pt x="16287" y="13883"/>
                  <a:pt x="16303" y="13967"/>
                </a:cubicBezTo>
                <a:cubicBezTo>
                  <a:pt x="16734" y="15931"/>
                  <a:pt x="17057" y="16050"/>
                  <a:pt x="17338" y="16014"/>
                </a:cubicBezTo>
                <a:cubicBezTo>
                  <a:pt x="17995" y="15942"/>
                  <a:pt x="18567" y="13573"/>
                  <a:pt x="18546" y="9945"/>
                </a:cubicBezTo>
                <a:cubicBezTo>
                  <a:pt x="18540" y="9502"/>
                  <a:pt x="18518" y="9131"/>
                  <a:pt x="18475" y="8796"/>
                </a:cubicBezTo>
                <a:cubicBezTo>
                  <a:pt x="18459" y="8653"/>
                  <a:pt x="18471" y="8496"/>
                  <a:pt x="18509" y="8388"/>
                </a:cubicBezTo>
                <a:cubicBezTo>
                  <a:pt x="18546" y="8269"/>
                  <a:pt x="18588" y="8149"/>
                  <a:pt x="18632" y="8029"/>
                </a:cubicBezTo>
                <a:cubicBezTo>
                  <a:pt x="18890" y="7299"/>
                  <a:pt x="19166" y="6592"/>
                  <a:pt x="19462" y="5934"/>
                </a:cubicBezTo>
                <a:cubicBezTo>
                  <a:pt x="19759" y="5275"/>
                  <a:pt x="20078" y="4665"/>
                  <a:pt x="20423" y="4138"/>
                </a:cubicBezTo>
                <a:cubicBezTo>
                  <a:pt x="20595" y="3875"/>
                  <a:pt x="20767" y="3625"/>
                  <a:pt x="20950" y="3397"/>
                </a:cubicBezTo>
                <a:cubicBezTo>
                  <a:pt x="21133" y="3182"/>
                  <a:pt x="21328" y="2965"/>
                  <a:pt x="21516" y="2810"/>
                </a:cubicBezTo>
                <a:lnTo>
                  <a:pt x="21521" y="2810"/>
                </a:lnTo>
                <a:cubicBezTo>
                  <a:pt x="21559" y="2762"/>
                  <a:pt x="21581" y="2665"/>
                  <a:pt x="21570" y="2581"/>
                </a:cubicBezTo>
                <a:cubicBezTo>
                  <a:pt x="21559" y="2486"/>
                  <a:pt x="21511" y="2438"/>
                  <a:pt x="21467" y="2462"/>
                </a:cubicBezTo>
                <a:cubicBezTo>
                  <a:pt x="21257" y="2605"/>
                  <a:pt x="21059" y="2797"/>
                  <a:pt x="20859" y="3000"/>
                </a:cubicBezTo>
                <a:cubicBezTo>
                  <a:pt x="20665" y="3204"/>
                  <a:pt x="20471" y="3444"/>
                  <a:pt x="20288" y="3708"/>
                </a:cubicBezTo>
                <a:cubicBezTo>
                  <a:pt x="19921" y="4222"/>
                  <a:pt x="19575" y="4808"/>
                  <a:pt x="19252" y="5455"/>
                </a:cubicBezTo>
                <a:cubicBezTo>
                  <a:pt x="18928" y="6102"/>
                  <a:pt x="18626" y="6782"/>
                  <a:pt x="18340" y="7513"/>
                </a:cubicBezTo>
                <a:cubicBezTo>
                  <a:pt x="18308" y="7597"/>
                  <a:pt x="18265" y="7575"/>
                  <a:pt x="18281" y="7479"/>
                </a:cubicBezTo>
                <a:cubicBezTo>
                  <a:pt x="18411" y="6593"/>
                  <a:pt x="18568" y="5732"/>
                  <a:pt x="18756" y="4894"/>
                </a:cubicBezTo>
                <a:cubicBezTo>
                  <a:pt x="18945" y="4056"/>
                  <a:pt x="19161" y="3253"/>
                  <a:pt x="19403" y="2499"/>
                </a:cubicBezTo>
                <a:cubicBezTo>
                  <a:pt x="19527" y="2116"/>
                  <a:pt x="19656" y="1754"/>
                  <a:pt x="19796" y="1407"/>
                </a:cubicBezTo>
                <a:cubicBezTo>
                  <a:pt x="19936" y="1059"/>
                  <a:pt x="20088" y="726"/>
                  <a:pt x="20244" y="426"/>
                </a:cubicBezTo>
                <a:lnTo>
                  <a:pt x="20249" y="426"/>
                </a:lnTo>
                <a:cubicBezTo>
                  <a:pt x="20282" y="366"/>
                  <a:pt x="20288" y="259"/>
                  <a:pt x="20261" y="187"/>
                </a:cubicBezTo>
                <a:cubicBezTo>
                  <a:pt x="20234" y="115"/>
                  <a:pt x="20186" y="90"/>
                  <a:pt x="20153" y="149"/>
                </a:cubicBezTo>
                <a:cubicBezTo>
                  <a:pt x="19975" y="449"/>
                  <a:pt x="19818" y="772"/>
                  <a:pt x="19661" y="1107"/>
                </a:cubicBezTo>
                <a:cubicBezTo>
                  <a:pt x="19505" y="1442"/>
                  <a:pt x="19365" y="1814"/>
                  <a:pt x="19230" y="2185"/>
                </a:cubicBezTo>
                <a:cubicBezTo>
                  <a:pt x="18960" y="2939"/>
                  <a:pt x="18718" y="3741"/>
                  <a:pt x="18502" y="4579"/>
                </a:cubicBezTo>
                <a:cubicBezTo>
                  <a:pt x="18297" y="5382"/>
                  <a:pt x="18125" y="6209"/>
                  <a:pt x="17974" y="7071"/>
                </a:cubicBezTo>
                <a:cubicBezTo>
                  <a:pt x="17964" y="7131"/>
                  <a:pt x="17936" y="7154"/>
                  <a:pt x="17909" y="7142"/>
                </a:cubicBezTo>
                <a:cubicBezTo>
                  <a:pt x="17316" y="6723"/>
                  <a:pt x="16486" y="7573"/>
                  <a:pt x="16313" y="8531"/>
                </a:cubicBezTo>
                <a:cubicBezTo>
                  <a:pt x="16297" y="8626"/>
                  <a:pt x="16239" y="8626"/>
                  <a:pt x="16217" y="8531"/>
                </a:cubicBezTo>
                <a:cubicBezTo>
                  <a:pt x="16018" y="7585"/>
                  <a:pt x="15531" y="7249"/>
                  <a:pt x="12948" y="8171"/>
                </a:cubicBezTo>
                <a:cubicBezTo>
                  <a:pt x="12668" y="8195"/>
                  <a:pt x="12507" y="9118"/>
                  <a:pt x="12507" y="9118"/>
                </a:cubicBezTo>
                <a:cubicBezTo>
                  <a:pt x="12507" y="9118"/>
                  <a:pt x="12426" y="8269"/>
                  <a:pt x="12043" y="8328"/>
                </a:cubicBezTo>
                <a:cubicBezTo>
                  <a:pt x="11930" y="8340"/>
                  <a:pt x="9919" y="8891"/>
                  <a:pt x="7671" y="9286"/>
                </a:cubicBezTo>
                <a:cubicBezTo>
                  <a:pt x="7563" y="9310"/>
                  <a:pt x="7454" y="9225"/>
                  <a:pt x="7368" y="9069"/>
                </a:cubicBezTo>
                <a:cubicBezTo>
                  <a:pt x="5885" y="6351"/>
                  <a:pt x="4505" y="3706"/>
                  <a:pt x="4365" y="2772"/>
                </a:cubicBezTo>
                <a:cubicBezTo>
                  <a:pt x="4187" y="1632"/>
                  <a:pt x="3615" y="215"/>
                  <a:pt x="3088" y="22"/>
                </a:cubicBezTo>
                <a:close/>
                <a:moveTo>
                  <a:pt x="3421" y="4568"/>
                </a:moveTo>
                <a:cubicBezTo>
                  <a:pt x="3783" y="4856"/>
                  <a:pt x="4193" y="5394"/>
                  <a:pt x="5061" y="8590"/>
                </a:cubicBezTo>
                <a:cubicBezTo>
                  <a:pt x="5126" y="8830"/>
                  <a:pt x="5190" y="9084"/>
                  <a:pt x="5260" y="9335"/>
                </a:cubicBezTo>
                <a:cubicBezTo>
                  <a:pt x="5292" y="9455"/>
                  <a:pt x="5255" y="9611"/>
                  <a:pt x="5191" y="9623"/>
                </a:cubicBezTo>
                <a:cubicBezTo>
                  <a:pt x="4743" y="9659"/>
                  <a:pt x="4306" y="9694"/>
                  <a:pt x="3902" y="9694"/>
                </a:cubicBezTo>
                <a:cubicBezTo>
                  <a:pt x="3858" y="9694"/>
                  <a:pt x="3820" y="9622"/>
                  <a:pt x="3809" y="9526"/>
                </a:cubicBezTo>
                <a:cubicBezTo>
                  <a:pt x="3604" y="7574"/>
                  <a:pt x="3443" y="5742"/>
                  <a:pt x="3421" y="4568"/>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24" name="Spinne"/>
          <p:cNvSpPr/>
          <p:nvPr/>
        </p:nvSpPr>
        <p:spPr>
          <a:xfrm>
            <a:off x="4609896" y="9552566"/>
            <a:ext cx="1331044" cy="1202428"/>
          </a:xfrm>
          <a:custGeom>
            <a:avLst/>
            <a:gdLst/>
            <a:ahLst/>
            <a:cxnLst>
              <a:cxn ang="0">
                <a:pos x="wd2" y="hd2"/>
              </a:cxn>
              <a:cxn ang="5400000">
                <a:pos x="wd2" y="hd2"/>
              </a:cxn>
              <a:cxn ang="10800000">
                <a:pos x="wd2" y="hd2"/>
              </a:cxn>
              <a:cxn ang="16200000">
                <a:pos x="wd2" y="hd2"/>
              </a:cxn>
            </a:cxnLst>
            <a:rect l="0" t="0" r="r" b="b"/>
            <a:pathLst>
              <a:path w="21600" h="21600" extrusionOk="0">
                <a:moveTo>
                  <a:pt x="3454" y="0"/>
                </a:moveTo>
                <a:cubicBezTo>
                  <a:pt x="3189" y="15"/>
                  <a:pt x="3083" y="125"/>
                  <a:pt x="3083" y="125"/>
                </a:cubicBezTo>
                <a:cubicBezTo>
                  <a:pt x="3083" y="125"/>
                  <a:pt x="5981" y="9488"/>
                  <a:pt x="9197" y="10287"/>
                </a:cubicBezTo>
                <a:cubicBezTo>
                  <a:pt x="9197" y="10293"/>
                  <a:pt x="9197" y="10300"/>
                  <a:pt x="9197" y="10306"/>
                </a:cubicBezTo>
                <a:cubicBezTo>
                  <a:pt x="8998" y="10360"/>
                  <a:pt x="7832" y="10513"/>
                  <a:pt x="5124" y="7807"/>
                </a:cubicBezTo>
                <a:cubicBezTo>
                  <a:pt x="4239" y="7698"/>
                  <a:pt x="3179" y="7849"/>
                  <a:pt x="2266" y="8041"/>
                </a:cubicBezTo>
                <a:cubicBezTo>
                  <a:pt x="1419" y="8716"/>
                  <a:pt x="0" y="8950"/>
                  <a:pt x="0" y="8950"/>
                </a:cubicBezTo>
                <a:lnTo>
                  <a:pt x="98" y="9386"/>
                </a:lnTo>
                <a:cubicBezTo>
                  <a:pt x="98" y="9386"/>
                  <a:pt x="1844" y="9278"/>
                  <a:pt x="2577" y="8699"/>
                </a:cubicBezTo>
                <a:cubicBezTo>
                  <a:pt x="3441" y="8626"/>
                  <a:pt x="4631" y="8699"/>
                  <a:pt x="4631" y="8699"/>
                </a:cubicBezTo>
                <a:cubicBezTo>
                  <a:pt x="4631" y="8699"/>
                  <a:pt x="7001" y="11358"/>
                  <a:pt x="9256" y="11309"/>
                </a:cubicBezTo>
                <a:cubicBezTo>
                  <a:pt x="6392" y="11855"/>
                  <a:pt x="3783" y="11115"/>
                  <a:pt x="1612" y="14021"/>
                </a:cubicBezTo>
                <a:cubicBezTo>
                  <a:pt x="1875" y="14238"/>
                  <a:pt x="1908" y="14345"/>
                  <a:pt x="1908" y="14345"/>
                </a:cubicBezTo>
                <a:cubicBezTo>
                  <a:pt x="1908" y="14345"/>
                  <a:pt x="3049" y="12822"/>
                  <a:pt x="6049" y="12645"/>
                </a:cubicBezTo>
                <a:cubicBezTo>
                  <a:pt x="8237" y="12515"/>
                  <a:pt x="9364" y="12136"/>
                  <a:pt x="9364" y="12136"/>
                </a:cubicBezTo>
                <a:cubicBezTo>
                  <a:pt x="9364" y="12136"/>
                  <a:pt x="7141" y="13659"/>
                  <a:pt x="4304" y="21293"/>
                </a:cubicBezTo>
                <a:cubicBezTo>
                  <a:pt x="4679" y="21582"/>
                  <a:pt x="4789" y="21600"/>
                  <a:pt x="4789" y="21600"/>
                </a:cubicBezTo>
                <a:cubicBezTo>
                  <a:pt x="4789" y="21600"/>
                  <a:pt x="7151" y="16343"/>
                  <a:pt x="8993" y="13879"/>
                </a:cubicBezTo>
                <a:cubicBezTo>
                  <a:pt x="8870" y="14273"/>
                  <a:pt x="8802" y="14713"/>
                  <a:pt x="8802" y="15178"/>
                </a:cubicBezTo>
                <a:cubicBezTo>
                  <a:pt x="8802" y="16859"/>
                  <a:pt x="9696" y="18221"/>
                  <a:pt x="10801" y="18221"/>
                </a:cubicBezTo>
                <a:cubicBezTo>
                  <a:pt x="11905" y="18221"/>
                  <a:pt x="12800" y="16859"/>
                  <a:pt x="12800" y="15178"/>
                </a:cubicBezTo>
                <a:cubicBezTo>
                  <a:pt x="12800" y="14713"/>
                  <a:pt x="12731" y="14273"/>
                  <a:pt x="12609" y="13879"/>
                </a:cubicBezTo>
                <a:cubicBezTo>
                  <a:pt x="14451" y="16343"/>
                  <a:pt x="16811" y="21600"/>
                  <a:pt x="16811" y="21600"/>
                </a:cubicBezTo>
                <a:cubicBezTo>
                  <a:pt x="16811" y="21600"/>
                  <a:pt x="16922" y="21582"/>
                  <a:pt x="17297" y="21293"/>
                </a:cubicBezTo>
                <a:cubicBezTo>
                  <a:pt x="14461" y="13659"/>
                  <a:pt x="12237" y="12136"/>
                  <a:pt x="12237" y="12136"/>
                </a:cubicBezTo>
                <a:cubicBezTo>
                  <a:pt x="12237" y="12136"/>
                  <a:pt x="13363" y="12515"/>
                  <a:pt x="15551" y="12645"/>
                </a:cubicBezTo>
                <a:cubicBezTo>
                  <a:pt x="18551" y="12822"/>
                  <a:pt x="19694" y="14345"/>
                  <a:pt x="19694" y="14345"/>
                </a:cubicBezTo>
                <a:cubicBezTo>
                  <a:pt x="19694" y="14345"/>
                  <a:pt x="19726" y="14238"/>
                  <a:pt x="19989" y="14021"/>
                </a:cubicBezTo>
                <a:cubicBezTo>
                  <a:pt x="17819" y="11115"/>
                  <a:pt x="15210" y="11855"/>
                  <a:pt x="12346" y="11309"/>
                </a:cubicBezTo>
                <a:cubicBezTo>
                  <a:pt x="14600" y="11358"/>
                  <a:pt x="16971" y="8699"/>
                  <a:pt x="16971" y="8699"/>
                </a:cubicBezTo>
                <a:cubicBezTo>
                  <a:pt x="16971" y="8699"/>
                  <a:pt x="18160" y="8626"/>
                  <a:pt x="19024" y="8699"/>
                </a:cubicBezTo>
                <a:cubicBezTo>
                  <a:pt x="19758" y="9278"/>
                  <a:pt x="21504" y="9386"/>
                  <a:pt x="21504" y="9386"/>
                </a:cubicBezTo>
                <a:lnTo>
                  <a:pt x="21600" y="8950"/>
                </a:lnTo>
                <a:cubicBezTo>
                  <a:pt x="21600" y="8950"/>
                  <a:pt x="20183" y="8716"/>
                  <a:pt x="19335" y="8041"/>
                </a:cubicBezTo>
                <a:cubicBezTo>
                  <a:pt x="18423" y="7849"/>
                  <a:pt x="17362" y="7698"/>
                  <a:pt x="16478" y="7807"/>
                </a:cubicBezTo>
                <a:cubicBezTo>
                  <a:pt x="13769" y="10513"/>
                  <a:pt x="12603" y="10360"/>
                  <a:pt x="12405" y="10306"/>
                </a:cubicBezTo>
                <a:cubicBezTo>
                  <a:pt x="12404" y="10300"/>
                  <a:pt x="12403" y="10293"/>
                  <a:pt x="12403" y="10287"/>
                </a:cubicBezTo>
                <a:cubicBezTo>
                  <a:pt x="15619" y="9488"/>
                  <a:pt x="18519" y="125"/>
                  <a:pt x="18519" y="125"/>
                </a:cubicBezTo>
                <a:cubicBezTo>
                  <a:pt x="18519" y="125"/>
                  <a:pt x="18412" y="15"/>
                  <a:pt x="18147" y="0"/>
                </a:cubicBezTo>
                <a:cubicBezTo>
                  <a:pt x="14900" y="7699"/>
                  <a:pt x="13001" y="9077"/>
                  <a:pt x="12308" y="9307"/>
                </a:cubicBezTo>
                <a:cubicBezTo>
                  <a:pt x="12436" y="9065"/>
                  <a:pt x="12554" y="8627"/>
                  <a:pt x="12516" y="8220"/>
                </a:cubicBezTo>
                <a:cubicBezTo>
                  <a:pt x="12508" y="8132"/>
                  <a:pt x="12504" y="8041"/>
                  <a:pt x="12489" y="7949"/>
                </a:cubicBezTo>
                <a:cubicBezTo>
                  <a:pt x="12370" y="7209"/>
                  <a:pt x="12491" y="6784"/>
                  <a:pt x="12629" y="6598"/>
                </a:cubicBezTo>
                <a:cubicBezTo>
                  <a:pt x="12629" y="6598"/>
                  <a:pt x="12268" y="6304"/>
                  <a:pt x="12258" y="6312"/>
                </a:cubicBezTo>
                <a:cubicBezTo>
                  <a:pt x="11871" y="6628"/>
                  <a:pt x="11879" y="7259"/>
                  <a:pt x="11957" y="8005"/>
                </a:cubicBezTo>
                <a:cubicBezTo>
                  <a:pt x="11966" y="8096"/>
                  <a:pt x="11976" y="8185"/>
                  <a:pt x="11984" y="8271"/>
                </a:cubicBezTo>
                <a:cubicBezTo>
                  <a:pt x="12003" y="8475"/>
                  <a:pt x="11961" y="8608"/>
                  <a:pt x="11899" y="8701"/>
                </a:cubicBezTo>
                <a:cubicBezTo>
                  <a:pt x="11832" y="8605"/>
                  <a:pt x="11761" y="8518"/>
                  <a:pt x="11683" y="8441"/>
                </a:cubicBezTo>
                <a:cubicBezTo>
                  <a:pt x="11665" y="8077"/>
                  <a:pt x="11549" y="7661"/>
                  <a:pt x="11396" y="7423"/>
                </a:cubicBezTo>
                <a:cubicBezTo>
                  <a:pt x="11344" y="7343"/>
                  <a:pt x="11226" y="7388"/>
                  <a:pt x="11228" y="7487"/>
                </a:cubicBezTo>
                <a:cubicBezTo>
                  <a:pt x="11235" y="7709"/>
                  <a:pt x="11184" y="7942"/>
                  <a:pt x="11141" y="8095"/>
                </a:cubicBezTo>
                <a:cubicBezTo>
                  <a:pt x="11031" y="8059"/>
                  <a:pt x="10917" y="8041"/>
                  <a:pt x="10801" y="8041"/>
                </a:cubicBezTo>
                <a:cubicBezTo>
                  <a:pt x="10684" y="8041"/>
                  <a:pt x="10571" y="8059"/>
                  <a:pt x="10461" y="8095"/>
                </a:cubicBezTo>
                <a:cubicBezTo>
                  <a:pt x="10418" y="7942"/>
                  <a:pt x="10365" y="7709"/>
                  <a:pt x="10372" y="7487"/>
                </a:cubicBezTo>
                <a:cubicBezTo>
                  <a:pt x="10374" y="7388"/>
                  <a:pt x="10258" y="7343"/>
                  <a:pt x="10206" y="7423"/>
                </a:cubicBezTo>
                <a:cubicBezTo>
                  <a:pt x="10053" y="7661"/>
                  <a:pt x="9937" y="8077"/>
                  <a:pt x="9919" y="8441"/>
                </a:cubicBezTo>
                <a:cubicBezTo>
                  <a:pt x="9841" y="8518"/>
                  <a:pt x="9768" y="8605"/>
                  <a:pt x="9701" y="8701"/>
                </a:cubicBezTo>
                <a:cubicBezTo>
                  <a:pt x="9639" y="8608"/>
                  <a:pt x="9599" y="8475"/>
                  <a:pt x="9618" y="8271"/>
                </a:cubicBezTo>
                <a:cubicBezTo>
                  <a:pt x="9626" y="8185"/>
                  <a:pt x="9635" y="8096"/>
                  <a:pt x="9645" y="8005"/>
                </a:cubicBezTo>
                <a:cubicBezTo>
                  <a:pt x="9723" y="7259"/>
                  <a:pt x="9730" y="6628"/>
                  <a:pt x="9344" y="6312"/>
                </a:cubicBezTo>
                <a:cubicBezTo>
                  <a:pt x="9334" y="6304"/>
                  <a:pt x="8972" y="6598"/>
                  <a:pt x="8972" y="6598"/>
                </a:cubicBezTo>
                <a:cubicBezTo>
                  <a:pt x="9111" y="6784"/>
                  <a:pt x="9232" y="7209"/>
                  <a:pt x="9113" y="7949"/>
                </a:cubicBezTo>
                <a:cubicBezTo>
                  <a:pt x="9098" y="8041"/>
                  <a:pt x="9094" y="8132"/>
                  <a:pt x="9085" y="8220"/>
                </a:cubicBezTo>
                <a:cubicBezTo>
                  <a:pt x="9048" y="8627"/>
                  <a:pt x="9166" y="9065"/>
                  <a:pt x="9293" y="9307"/>
                </a:cubicBezTo>
                <a:cubicBezTo>
                  <a:pt x="8601" y="9077"/>
                  <a:pt x="6701" y="7699"/>
                  <a:pt x="3454" y="0"/>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25" name="Schnecke"/>
          <p:cNvSpPr/>
          <p:nvPr/>
        </p:nvSpPr>
        <p:spPr>
          <a:xfrm>
            <a:off x="1545067" y="6145552"/>
            <a:ext cx="1485377" cy="923637"/>
          </a:xfrm>
          <a:custGeom>
            <a:avLst/>
            <a:gdLst/>
            <a:ahLst/>
            <a:cxnLst>
              <a:cxn ang="0">
                <a:pos x="wd2" y="hd2"/>
              </a:cxn>
              <a:cxn ang="5400000">
                <a:pos x="wd2" y="hd2"/>
              </a:cxn>
              <a:cxn ang="10800000">
                <a:pos x="wd2" y="hd2"/>
              </a:cxn>
              <a:cxn ang="16200000">
                <a:pos x="wd2" y="hd2"/>
              </a:cxn>
            </a:cxnLst>
            <a:rect l="0" t="0" r="r" b="b"/>
            <a:pathLst>
              <a:path w="21523" h="21578" extrusionOk="0">
                <a:moveTo>
                  <a:pt x="17688" y="1"/>
                </a:moveTo>
                <a:cubicBezTo>
                  <a:pt x="17483" y="-22"/>
                  <a:pt x="17331" y="263"/>
                  <a:pt x="17361" y="568"/>
                </a:cubicBezTo>
                <a:cubicBezTo>
                  <a:pt x="17365" y="604"/>
                  <a:pt x="17370" y="639"/>
                  <a:pt x="17378" y="671"/>
                </a:cubicBezTo>
                <a:cubicBezTo>
                  <a:pt x="17403" y="775"/>
                  <a:pt x="17418" y="884"/>
                  <a:pt x="17408" y="994"/>
                </a:cubicBezTo>
                <a:cubicBezTo>
                  <a:pt x="17264" y="2567"/>
                  <a:pt x="17378" y="5340"/>
                  <a:pt x="17470" y="7008"/>
                </a:cubicBezTo>
                <a:cubicBezTo>
                  <a:pt x="17488" y="7322"/>
                  <a:pt x="17427" y="7632"/>
                  <a:pt x="17304" y="7876"/>
                </a:cubicBezTo>
                <a:cubicBezTo>
                  <a:pt x="16832" y="8810"/>
                  <a:pt x="16246" y="10275"/>
                  <a:pt x="15155" y="11517"/>
                </a:cubicBezTo>
                <a:cubicBezTo>
                  <a:pt x="14743" y="11986"/>
                  <a:pt x="14010" y="12498"/>
                  <a:pt x="13074" y="13052"/>
                </a:cubicBezTo>
                <a:cubicBezTo>
                  <a:pt x="12980" y="12587"/>
                  <a:pt x="12479" y="12446"/>
                  <a:pt x="12258" y="12713"/>
                </a:cubicBezTo>
                <a:cubicBezTo>
                  <a:pt x="11938" y="11940"/>
                  <a:pt x="9957" y="4263"/>
                  <a:pt x="5003" y="6685"/>
                </a:cubicBezTo>
                <a:cubicBezTo>
                  <a:pt x="341" y="8965"/>
                  <a:pt x="762" y="16909"/>
                  <a:pt x="2685" y="18865"/>
                </a:cubicBezTo>
                <a:cubicBezTo>
                  <a:pt x="1675" y="19565"/>
                  <a:pt x="778" y="20293"/>
                  <a:pt x="78" y="21049"/>
                </a:cubicBezTo>
                <a:cubicBezTo>
                  <a:pt x="-68" y="21208"/>
                  <a:pt x="5" y="21578"/>
                  <a:pt x="181" y="21578"/>
                </a:cubicBezTo>
                <a:lnTo>
                  <a:pt x="12130" y="21578"/>
                </a:lnTo>
                <a:cubicBezTo>
                  <a:pt x="12484" y="21578"/>
                  <a:pt x="12806" y="21333"/>
                  <a:pt x="13096" y="21006"/>
                </a:cubicBezTo>
                <a:cubicBezTo>
                  <a:pt x="14464" y="19466"/>
                  <a:pt x="20184" y="11529"/>
                  <a:pt x="20632" y="7304"/>
                </a:cubicBezTo>
                <a:cubicBezTo>
                  <a:pt x="20650" y="7158"/>
                  <a:pt x="20659" y="7023"/>
                  <a:pt x="20660" y="6902"/>
                </a:cubicBezTo>
                <a:cubicBezTo>
                  <a:pt x="20662" y="6780"/>
                  <a:pt x="20710" y="6672"/>
                  <a:pt x="20780" y="6623"/>
                </a:cubicBezTo>
                <a:cubicBezTo>
                  <a:pt x="20885" y="6549"/>
                  <a:pt x="20984" y="6482"/>
                  <a:pt x="21073" y="6428"/>
                </a:cubicBezTo>
                <a:cubicBezTo>
                  <a:pt x="21111" y="6404"/>
                  <a:pt x="21154" y="6410"/>
                  <a:pt x="21185" y="6452"/>
                </a:cubicBezTo>
                <a:cubicBezTo>
                  <a:pt x="21251" y="6541"/>
                  <a:pt x="21352" y="6547"/>
                  <a:pt x="21423" y="6438"/>
                </a:cubicBezTo>
                <a:cubicBezTo>
                  <a:pt x="21467" y="6371"/>
                  <a:pt x="21484" y="6265"/>
                  <a:pt x="21470" y="6170"/>
                </a:cubicBezTo>
                <a:cubicBezTo>
                  <a:pt x="21440" y="5979"/>
                  <a:pt x="21313" y="5898"/>
                  <a:pt x="21214" y="5985"/>
                </a:cubicBezTo>
                <a:cubicBezTo>
                  <a:pt x="21200" y="5998"/>
                  <a:pt x="21186" y="6014"/>
                  <a:pt x="21175" y="6032"/>
                </a:cubicBezTo>
                <a:cubicBezTo>
                  <a:pt x="21149" y="6073"/>
                  <a:pt x="21114" y="6096"/>
                  <a:pt x="21078" y="6108"/>
                </a:cubicBezTo>
                <a:cubicBezTo>
                  <a:pt x="20961" y="6145"/>
                  <a:pt x="20828" y="6205"/>
                  <a:pt x="20687" y="6276"/>
                </a:cubicBezTo>
                <a:cubicBezTo>
                  <a:pt x="20629" y="6305"/>
                  <a:pt x="20568" y="6269"/>
                  <a:pt x="20528" y="6194"/>
                </a:cubicBezTo>
                <a:cubicBezTo>
                  <a:pt x="20472" y="6092"/>
                  <a:pt x="20401" y="6016"/>
                  <a:pt x="20319" y="5964"/>
                </a:cubicBezTo>
                <a:cubicBezTo>
                  <a:pt x="20252" y="5922"/>
                  <a:pt x="20234" y="5786"/>
                  <a:pt x="20287" y="5709"/>
                </a:cubicBezTo>
                <a:cubicBezTo>
                  <a:pt x="20581" y="5281"/>
                  <a:pt x="20910" y="4851"/>
                  <a:pt x="21157" y="4572"/>
                </a:cubicBezTo>
                <a:cubicBezTo>
                  <a:pt x="21190" y="4535"/>
                  <a:pt x="21233" y="4522"/>
                  <a:pt x="21270" y="4550"/>
                </a:cubicBezTo>
                <a:cubicBezTo>
                  <a:pt x="21346" y="4611"/>
                  <a:pt x="21444" y="4578"/>
                  <a:pt x="21497" y="4445"/>
                </a:cubicBezTo>
                <a:cubicBezTo>
                  <a:pt x="21529" y="4362"/>
                  <a:pt x="21532" y="4251"/>
                  <a:pt x="21503" y="4165"/>
                </a:cubicBezTo>
                <a:cubicBezTo>
                  <a:pt x="21446" y="3992"/>
                  <a:pt x="21309" y="3963"/>
                  <a:pt x="21226" y="4087"/>
                </a:cubicBezTo>
                <a:cubicBezTo>
                  <a:pt x="21214" y="4104"/>
                  <a:pt x="21205" y="4123"/>
                  <a:pt x="21197" y="4144"/>
                </a:cubicBezTo>
                <a:cubicBezTo>
                  <a:pt x="21177" y="4196"/>
                  <a:pt x="21146" y="4236"/>
                  <a:pt x="21111" y="4263"/>
                </a:cubicBezTo>
                <a:cubicBezTo>
                  <a:pt x="20679" y="4595"/>
                  <a:pt x="20055" y="5336"/>
                  <a:pt x="19589" y="5926"/>
                </a:cubicBezTo>
                <a:cubicBezTo>
                  <a:pt x="19461" y="5963"/>
                  <a:pt x="19328" y="6018"/>
                  <a:pt x="19193" y="6083"/>
                </a:cubicBezTo>
                <a:cubicBezTo>
                  <a:pt x="19036" y="6159"/>
                  <a:pt x="18875" y="5974"/>
                  <a:pt x="18874" y="5709"/>
                </a:cubicBezTo>
                <a:cubicBezTo>
                  <a:pt x="18865" y="4382"/>
                  <a:pt x="18954" y="2607"/>
                  <a:pt x="19071" y="1491"/>
                </a:cubicBezTo>
                <a:cubicBezTo>
                  <a:pt x="19082" y="1378"/>
                  <a:pt x="19133" y="1292"/>
                  <a:pt x="19198" y="1249"/>
                </a:cubicBezTo>
                <a:cubicBezTo>
                  <a:pt x="19323" y="1168"/>
                  <a:pt x="19406" y="953"/>
                  <a:pt x="19375" y="712"/>
                </a:cubicBezTo>
                <a:cubicBezTo>
                  <a:pt x="19354" y="543"/>
                  <a:pt x="19270" y="404"/>
                  <a:pt x="19166" y="359"/>
                </a:cubicBezTo>
                <a:cubicBezTo>
                  <a:pt x="18976" y="278"/>
                  <a:pt x="18802" y="502"/>
                  <a:pt x="18796" y="799"/>
                </a:cubicBezTo>
                <a:cubicBezTo>
                  <a:pt x="18796" y="834"/>
                  <a:pt x="18797" y="866"/>
                  <a:pt x="18801" y="899"/>
                </a:cubicBezTo>
                <a:cubicBezTo>
                  <a:pt x="18814" y="1003"/>
                  <a:pt x="18815" y="1111"/>
                  <a:pt x="18793" y="1211"/>
                </a:cubicBezTo>
                <a:cubicBezTo>
                  <a:pt x="18527" y="2441"/>
                  <a:pt x="18341" y="4549"/>
                  <a:pt x="18231" y="6137"/>
                </a:cubicBezTo>
                <a:cubicBezTo>
                  <a:pt x="18224" y="6242"/>
                  <a:pt x="18132" y="6253"/>
                  <a:pt x="18117" y="6151"/>
                </a:cubicBezTo>
                <a:cubicBezTo>
                  <a:pt x="17908" y="4797"/>
                  <a:pt x="17743" y="2559"/>
                  <a:pt x="17725" y="1198"/>
                </a:cubicBezTo>
                <a:cubicBezTo>
                  <a:pt x="17723" y="1083"/>
                  <a:pt x="17756" y="971"/>
                  <a:pt x="17817" y="913"/>
                </a:cubicBezTo>
                <a:cubicBezTo>
                  <a:pt x="17940" y="794"/>
                  <a:pt x="18003" y="543"/>
                  <a:pt x="17942" y="300"/>
                </a:cubicBezTo>
                <a:cubicBezTo>
                  <a:pt x="17899" y="133"/>
                  <a:pt x="17799" y="14"/>
                  <a:pt x="17688" y="1"/>
                </a:cubicBezTo>
                <a:close/>
                <a:moveTo>
                  <a:pt x="19102" y="1200"/>
                </a:moveTo>
                <a:cubicBezTo>
                  <a:pt x="19104" y="1201"/>
                  <a:pt x="19103" y="1207"/>
                  <a:pt x="19101" y="1214"/>
                </a:cubicBezTo>
                <a:cubicBezTo>
                  <a:pt x="19101" y="1210"/>
                  <a:pt x="19102" y="1204"/>
                  <a:pt x="19102" y="1200"/>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26" name="Kakerlake"/>
          <p:cNvSpPr/>
          <p:nvPr/>
        </p:nvSpPr>
        <p:spPr>
          <a:xfrm>
            <a:off x="6272946" y="7238627"/>
            <a:ext cx="926956" cy="1484244"/>
          </a:xfrm>
          <a:custGeom>
            <a:avLst/>
            <a:gdLst/>
            <a:ahLst/>
            <a:cxnLst>
              <a:cxn ang="0">
                <a:pos x="wd2" y="hd2"/>
              </a:cxn>
              <a:cxn ang="5400000">
                <a:pos x="wd2" y="hd2"/>
              </a:cxn>
              <a:cxn ang="10800000">
                <a:pos x="wd2" y="hd2"/>
              </a:cxn>
              <a:cxn ang="16200000">
                <a:pos x="wd2" y="hd2"/>
              </a:cxn>
            </a:cxnLst>
            <a:rect l="0" t="0" r="r" b="b"/>
            <a:pathLst>
              <a:path w="21556" h="21566" extrusionOk="0">
                <a:moveTo>
                  <a:pt x="18247" y="0"/>
                </a:moveTo>
                <a:cubicBezTo>
                  <a:pt x="18229" y="2"/>
                  <a:pt x="18211" y="10"/>
                  <a:pt x="18198" y="21"/>
                </a:cubicBezTo>
                <a:cubicBezTo>
                  <a:pt x="15610" y="2150"/>
                  <a:pt x="12847" y="4679"/>
                  <a:pt x="11570" y="7246"/>
                </a:cubicBezTo>
                <a:cubicBezTo>
                  <a:pt x="11553" y="7278"/>
                  <a:pt x="11500" y="7289"/>
                  <a:pt x="11457" y="7278"/>
                </a:cubicBezTo>
                <a:cubicBezTo>
                  <a:pt x="11025" y="7170"/>
                  <a:pt x="10518" y="7170"/>
                  <a:pt x="10095" y="7278"/>
                </a:cubicBezTo>
                <a:cubicBezTo>
                  <a:pt x="10043" y="7289"/>
                  <a:pt x="9999" y="7278"/>
                  <a:pt x="9982" y="7246"/>
                </a:cubicBezTo>
                <a:cubicBezTo>
                  <a:pt x="8704" y="4679"/>
                  <a:pt x="5945" y="2150"/>
                  <a:pt x="3356" y="21"/>
                </a:cubicBezTo>
                <a:cubicBezTo>
                  <a:pt x="3330" y="-1"/>
                  <a:pt x="3285" y="-2"/>
                  <a:pt x="3251" y="9"/>
                </a:cubicBezTo>
                <a:cubicBezTo>
                  <a:pt x="3216" y="25"/>
                  <a:pt x="3217" y="53"/>
                  <a:pt x="3234" y="74"/>
                </a:cubicBezTo>
                <a:cubicBezTo>
                  <a:pt x="3226" y="69"/>
                  <a:pt x="8092" y="4198"/>
                  <a:pt x="9421" y="7374"/>
                </a:cubicBezTo>
                <a:cubicBezTo>
                  <a:pt x="9438" y="7417"/>
                  <a:pt x="9455" y="7465"/>
                  <a:pt x="9472" y="7509"/>
                </a:cubicBezTo>
                <a:cubicBezTo>
                  <a:pt x="9480" y="7536"/>
                  <a:pt x="9473" y="7569"/>
                  <a:pt x="9456" y="7596"/>
                </a:cubicBezTo>
                <a:cubicBezTo>
                  <a:pt x="9369" y="7682"/>
                  <a:pt x="9326" y="7779"/>
                  <a:pt x="9326" y="7876"/>
                </a:cubicBezTo>
                <a:cubicBezTo>
                  <a:pt x="9326" y="7924"/>
                  <a:pt x="9360" y="7989"/>
                  <a:pt x="9256" y="8038"/>
                </a:cubicBezTo>
                <a:cubicBezTo>
                  <a:pt x="9084" y="8119"/>
                  <a:pt x="8903" y="8220"/>
                  <a:pt x="8730" y="8344"/>
                </a:cubicBezTo>
                <a:cubicBezTo>
                  <a:pt x="8687" y="8382"/>
                  <a:pt x="8593" y="8377"/>
                  <a:pt x="8550" y="8344"/>
                </a:cubicBezTo>
                <a:cubicBezTo>
                  <a:pt x="8325" y="8172"/>
                  <a:pt x="8083" y="7984"/>
                  <a:pt x="7997" y="7920"/>
                </a:cubicBezTo>
                <a:cubicBezTo>
                  <a:pt x="7979" y="7904"/>
                  <a:pt x="7944" y="7891"/>
                  <a:pt x="7919" y="7886"/>
                </a:cubicBezTo>
                <a:lnTo>
                  <a:pt x="6581" y="7628"/>
                </a:lnTo>
                <a:cubicBezTo>
                  <a:pt x="6529" y="7617"/>
                  <a:pt x="6487" y="7622"/>
                  <a:pt x="6443" y="7638"/>
                </a:cubicBezTo>
                <a:cubicBezTo>
                  <a:pt x="6409" y="7649"/>
                  <a:pt x="6357" y="7649"/>
                  <a:pt x="6314" y="7638"/>
                </a:cubicBezTo>
                <a:cubicBezTo>
                  <a:pt x="5537" y="7358"/>
                  <a:pt x="5141" y="6943"/>
                  <a:pt x="5003" y="6776"/>
                </a:cubicBezTo>
                <a:cubicBezTo>
                  <a:pt x="4969" y="6738"/>
                  <a:pt x="4891" y="6717"/>
                  <a:pt x="4831" y="6734"/>
                </a:cubicBezTo>
                <a:cubicBezTo>
                  <a:pt x="4753" y="6750"/>
                  <a:pt x="4718" y="6808"/>
                  <a:pt x="4761" y="6851"/>
                </a:cubicBezTo>
                <a:cubicBezTo>
                  <a:pt x="4916" y="7040"/>
                  <a:pt x="5366" y="7510"/>
                  <a:pt x="6255" y="7812"/>
                </a:cubicBezTo>
                <a:cubicBezTo>
                  <a:pt x="6281" y="7823"/>
                  <a:pt x="6305" y="7838"/>
                  <a:pt x="6314" y="7854"/>
                </a:cubicBezTo>
                <a:cubicBezTo>
                  <a:pt x="6331" y="7881"/>
                  <a:pt x="6367" y="7904"/>
                  <a:pt x="6419" y="7920"/>
                </a:cubicBezTo>
                <a:lnTo>
                  <a:pt x="7506" y="8189"/>
                </a:lnTo>
                <a:cubicBezTo>
                  <a:pt x="7540" y="8200"/>
                  <a:pt x="7575" y="8215"/>
                  <a:pt x="7592" y="8237"/>
                </a:cubicBezTo>
                <a:lnTo>
                  <a:pt x="8188" y="8927"/>
                </a:lnTo>
                <a:cubicBezTo>
                  <a:pt x="8214" y="8954"/>
                  <a:pt x="8221" y="8986"/>
                  <a:pt x="8212" y="9018"/>
                </a:cubicBezTo>
                <a:cubicBezTo>
                  <a:pt x="8152" y="9245"/>
                  <a:pt x="8223" y="9450"/>
                  <a:pt x="8361" y="9628"/>
                </a:cubicBezTo>
                <a:cubicBezTo>
                  <a:pt x="8404" y="9682"/>
                  <a:pt x="8403" y="9748"/>
                  <a:pt x="8369" y="9807"/>
                </a:cubicBezTo>
                <a:cubicBezTo>
                  <a:pt x="8231" y="10006"/>
                  <a:pt x="8101" y="10205"/>
                  <a:pt x="7981" y="10415"/>
                </a:cubicBezTo>
                <a:cubicBezTo>
                  <a:pt x="7929" y="10501"/>
                  <a:pt x="7773" y="10544"/>
                  <a:pt x="7635" y="10501"/>
                </a:cubicBezTo>
                <a:cubicBezTo>
                  <a:pt x="7118" y="10345"/>
                  <a:pt x="6409" y="10135"/>
                  <a:pt x="6133" y="10055"/>
                </a:cubicBezTo>
                <a:cubicBezTo>
                  <a:pt x="6056" y="10033"/>
                  <a:pt x="5970" y="10038"/>
                  <a:pt x="5901" y="10065"/>
                </a:cubicBezTo>
                <a:lnTo>
                  <a:pt x="3380" y="11094"/>
                </a:lnTo>
                <a:cubicBezTo>
                  <a:pt x="3328" y="11116"/>
                  <a:pt x="3303" y="11143"/>
                  <a:pt x="3286" y="11175"/>
                </a:cubicBezTo>
                <a:cubicBezTo>
                  <a:pt x="3268" y="11207"/>
                  <a:pt x="3235" y="11230"/>
                  <a:pt x="3183" y="11246"/>
                </a:cubicBezTo>
                <a:cubicBezTo>
                  <a:pt x="2950" y="11305"/>
                  <a:pt x="2492" y="11370"/>
                  <a:pt x="1775" y="11268"/>
                </a:cubicBezTo>
                <a:cubicBezTo>
                  <a:pt x="1025" y="11160"/>
                  <a:pt x="361" y="11305"/>
                  <a:pt x="85" y="11381"/>
                </a:cubicBezTo>
                <a:cubicBezTo>
                  <a:pt x="7" y="11402"/>
                  <a:pt x="-20" y="11455"/>
                  <a:pt x="15" y="11499"/>
                </a:cubicBezTo>
                <a:cubicBezTo>
                  <a:pt x="49" y="11536"/>
                  <a:pt x="127" y="11554"/>
                  <a:pt x="187" y="11537"/>
                </a:cubicBezTo>
                <a:cubicBezTo>
                  <a:pt x="429" y="11473"/>
                  <a:pt x="1041" y="11338"/>
                  <a:pt x="1705" y="11435"/>
                </a:cubicBezTo>
                <a:cubicBezTo>
                  <a:pt x="2534" y="11553"/>
                  <a:pt x="3061" y="11466"/>
                  <a:pt x="3329" y="11391"/>
                </a:cubicBezTo>
                <a:cubicBezTo>
                  <a:pt x="3372" y="11380"/>
                  <a:pt x="3415" y="11380"/>
                  <a:pt x="3458" y="11386"/>
                </a:cubicBezTo>
                <a:cubicBezTo>
                  <a:pt x="3510" y="11397"/>
                  <a:pt x="3570" y="11392"/>
                  <a:pt x="3631" y="11376"/>
                </a:cubicBezTo>
                <a:lnTo>
                  <a:pt x="5996" y="10643"/>
                </a:lnTo>
                <a:cubicBezTo>
                  <a:pt x="6073" y="10616"/>
                  <a:pt x="6167" y="10625"/>
                  <a:pt x="6236" y="10658"/>
                </a:cubicBezTo>
                <a:cubicBezTo>
                  <a:pt x="6452" y="10766"/>
                  <a:pt x="6927" y="11003"/>
                  <a:pt x="7385" y="11229"/>
                </a:cubicBezTo>
                <a:cubicBezTo>
                  <a:pt x="7462" y="11267"/>
                  <a:pt x="7497" y="11331"/>
                  <a:pt x="7471" y="11391"/>
                </a:cubicBezTo>
                <a:cubicBezTo>
                  <a:pt x="7307" y="11774"/>
                  <a:pt x="7178" y="12168"/>
                  <a:pt x="7074" y="12567"/>
                </a:cubicBezTo>
                <a:cubicBezTo>
                  <a:pt x="7066" y="12615"/>
                  <a:pt x="6996" y="12648"/>
                  <a:pt x="6918" y="12643"/>
                </a:cubicBezTo>
                <a:cubicBezTo>
                  <a:pt x="6443" y="12610"/>
                  <a:pt x="5824" y="12561"/>
                  <a:pt x="5599" y="12545"/>
                </a:cubicBezTo>
                <a:cubicBezTo>
                  <a:pt x="5548" y="12540"/>
                  <a:pt x="5494" y="12551"/>
                  <a:pt x="5451" y="12567"/>
                </a:cubicBezTo>
                <a:lnTo>
                  <a:pt x="4985" y="12761"/>
                </a:lnTo>
                <a:cubicBezTo>
                  <a:pt x="4933" y="12782"/>
                  <a:pt x="4899" y="12821"/>
                  <a:pt x="4882" y="12858"/>
                </a:cubicBezTo>
                <a:lnTo>
                  <a:pt x="3768" y="16579"/>
                </a:lnTo>
                <a:cubicBezTo>
                  <a:pt x="3760" y="16606"/>
                  <a:pt x="3770" y="16638"/>
                  <a:pt x="3787" y="16665"/>
                </a:cubicBezTo>
                <a:cubicBezTo>
                  <a:pt x="3804" y="16692"/>
                  <a:pt x="3813" y="16719"/>
                  <a:pt x="3795" y="16746"/>
                </a:cubicBezTo>
                <a:cubicBezTo>
                  <a:pt x="3605" y="17069"/>
                  <a:pt x="2966" y="18007"/>
                  <a:pt x="1517" y="18827"/>
                </a:cubicBezTo>
                <a:cubicBezTo>
                  <a:pt x="1456" y="18859"/>
                  <a:pt x="1457" y="18914"/>
                  <a:pt x="1508" y="18946"/>
                </a:cubicBezTo>
                <a:cubicBezTo>
                  <a:pt x="1560" y="18984"/>
                  <a:pt x="1645" y="18984"/>
                  <a:pt x="1705" y="18951"/>
                </a:cubicBezTo>
                <a:cubicBezTo>
                  <a:pt x="3259" y="18078"/>
                  <a:pt x="3897" y="17096"/>
                  <a:pt x="4078" y="16778"/>
                </a:cubicBezTo>
                <a:cubicBezTo>
                  <a:pt x="4087" y="16756"/>
                  <a:pt x="4114" y="16740"/>
                  <a:pt x="4149" y="16724"/>
                </a:cubicBezTo>
                <a:cubicBezTo>
                  <a:pt x="4200" y="16702"/>
                  <a:pt x="4234" y="16676"/>
                  <a:pt x="4243" y="16633"/>
                </a:cubicBezTo>
                <a:lnTo>
                  <a:pt x="5459" y="13359"/>
                </a:lnTo>
                <a:cubicBezTo>
                  <a:pt x="5494" y="13267"/>
                  <a:pt x="5650" y="13220"/>
                  <a:pt x="5788" y="13258"/>
                </a:cubicBezTo>
                <a:lnTo>
                  <a:pt x="6797" y="13542"/>
                </a:lnTo>
                <a:cubicBezTo>
                  <a:pt x="6857" y="13559"/>
                  <a:pt x="6892" y="13597"/>
                  <a:pt x="6883" y="13635"/>
                </a:cubicBezTo>
                <a:cubicBezTo>
                  <a:pt x="6848" y="13937"/>
                  <a:pt x="6832" y="14238"/>
                  <a:pt x="6832" y="14545"/>
                </a:cubicBezTo>
                <a:cubicBezTo>
                  <a:pt x="6832" y="17273"/>
                  <a:pt x="8222" y="19732"/>
                  <a:pt x="10440" y="21469"/>
                </a:cubicBezTo>
                <a:cubicBezTo>
                  <a:pt x="10604" y="21598"/>
                  <a:pt x="10923" y="21598"/>
                  <a:pt x="11095" y="21469"/>
                </a:cubicBezTo>
                <a:cubicBezTo>
                  <a:pt x="13330" y="19738"/>
                  <a:pt x="14720" y="17280"/>
                  <a:pt x="14720" y="14552"/>
                </a:cubicBezTo>
                <a:cubicBezTo>
                  <a:pt x="14720" y="14244"/>
                  <a:pt x="14703" y="13942"/>
                  <a:pt x="14668" y="13640"/>
                </a:cubicBezTo>
                <a:cubicBezTo>
                  <a:pt x="14660" y="13602"/>
                  <a:pt x="14694" y="13564"/>
                  <a:pt x="14755" y="13548"/>
                </a:cubicBezTo>
                <a:lnTo>
                  <a:pt x="15763" y="13263"/>
                </a:lnTo>
                <a:cubicBezTo>
                  <a:pt x="15901" y="13225"/>
                  <a:pt x="16058" y="13274"/>
                  <a:pt x="16092" y="13366"/>
                </a:cubicBezTo>
                <a:lnTo>
                  <a:pt x="17308" y="16638"/>
                </a:lnTo>
                <a:cubicBezTo>
                  <a:pt x="17326" y="16676"/>
                  <a:pt x="17360" y="16707"/>
                  <a:pt x="17403" y="16729"/>
                </a:cubicBezTo>
                <a:cubicBezTo>
                  <a:pt x="17437" y="16740"/>
                  <a:pt x="17456" y="16761"/>
                  <a:pt x="17473" y="16783"/>
                </a:cubicBezTo>
                <a:cubicBezTo>
                  <a:pt x="17654" y="17101"/>
                  <a:pt x="18293" y="18083"/>
                  <a:pt x="19846" y="18956"/>
                </a:cubicBezTo>
                <a:cubicBezTo>
                  <a:pt x="19906" y="18989"/>
                  <a:pt x="19991" y="18984"/>
                  <a:pt x="20043" y="18951"/>
                </a:cubicBezTo>
                <a:cubicBezTo>
                  <a:pt x="20095" y="18913"/>
                  <a:pt x="20087" y="18859"/>
                  <a:pt x="20035" y="18832"/>
                </a:cubicBezTo>
                <a:cubicBezTo>
                  <a:pt x="18576" y="18012"/>
                  <a:pt x="17937" y="17074"/>
                  <a:pt x="17756" y="16751"/>
                </a:cubicBezTo>
                <a:cubicBezTo>
                  <a:pt x="17739" y="16724"/>
                  <a:pt x="17750" y="16697"/>
                  <a:pt x="17767" y="16670"/>
                </a:cubicBezTo>
                <a:cubicBezTo>
                  <a:pt x="17784" y="16643"/>
                  <a:pt x="17792" y="16616"/>
                  <a:pt x="17783" y="16584"/>
                </a:cubicBezTo>
                <a:lnTo>
                  <a:pt x="16669" y="12863"/>
                </a:lnTo>
                <a:cubicBezTo>
                  <a:pt x="16661" y="12826"/>
                  <a:pt x="16619" y="12787"/>
                  <a:pt x="16567" y="12766"/>
                </a:cubicBezTo>
                <a:lnTo>
                  <a:pt x="16100" y="12572"/>
                </a:lnTo>
                <a:cubicBezTo>
                  <a:pt x="16057" y="12556"/>
                  <a:pt x="16006" y="12545"/>
                  <a:pt x="15955" y="12550"/>
                </a:cubicBezTo>
                <a:cubicBezTo>
                  <a:pt x="15739" y="12566"/>
                  <a:pt x="15108" y="12615"/>
                  <a:pt x="14633" y="12648"/>
                </a:cubicBezTo>
                <a:cubicBezTo>
                  <a:pt x="14556" y="12653"/>
                  <a:pt x="14486" y="12620"/>
                  <a:pt x="14477" y="12572"/>
                </a:cubicBezTo>
                <a:cubicBezTo>
                  <a:pt x="14373" y="12168"/>
                  <a:pt x="14244" y="11780"/>
                  <a:pt x="14080" y="11398"/>
                </a:cubicBezTo>
                <a:cubicBezTo>
                  <a:pt x="14055" y="11338"/>
                  <a:pt x="14089" y="11273"/>
                  <a:pt x="14167" y="11236"/>
                </a:cubicBezTo>
                <a:cubicBezTo>
                  <a:pt x="14624" y="11009"/>
                  <a:pt x="15100" y="10765"/>
                  <a:pt x="15316" y="10663"/>
                </a:cubicBezTo>
                <a:cubicBezTo>
                  <a:pt x="15385" y="10631"/>
                  <a:pt x="15478" y="10621"/>
                  <a:pt x="15556" y="10648"/>
                </a:cubicBezTo>
                <a:lnTo>
                  <a:pt x="17921" y="11381"/>
                </a:lnTo>
                <a:cubicBezTo>
                  <a:pt x="17972" y="11397"/>
                  <a:pt x="18033" y="11402"/>
                  <a:pt x="18093" y="11391"/>
                </a:cubicBezTo>
                <a:cubicBezTo>
                  <a:pt x="18136" y="11385"/>
                  <a:pt x="18179" y="11381"/>
                  <a:pt x="18223" y="11398"/>
                </a:cubicBezTo>
                <a:cubicBezTo>
                  <a:pt x="18490" y="11473"/>
                  <a:pt x="19018" y="11558"/>
                  <a:pt x="19846" y="11440"/>
                </a:cubicBezTo>
                <a:cubicBezTo>
                  <a:pt x="20510" y="11343"/>
                  <a:pt x="21123" y="11478"/>
                  <a:pt x="21364" y="11542"/>
                </a:cubicBezTo>
                <a:cubicBezTo>
                  <a:pt x="21433" y="11559"/>
                  <a:pt x="21502" y="11543"/>
                  <a:pt x="21537" y="11505"/>
                </a:cubicBezTo>
                <a:cubicBezTo>
                  <a:pt x="21580" y="11462"/>
                  <a:pt x="21544" y="11402"/>
                  <a:pt x="21467" y="11386"/>
                </a:cubicBezTo>
                <a:cubicBezTo>
                  <a:pt x="21191" y="11310"/>
                  <a:pt x="20527" y="11170"/>
                  <a:pt x="19776" y="11273"/>
                </a:cubicBezTo>
                <a:cubicBezTo>
                  <a:pt x="19060" y="11375"/>
                  <a:pt x="18604" y="11310"/>
                  <a:pt x="18371" y="11251"/>
                </a:cubicBezTo>
                <a:cubicBezTo>
                  <a:pt x="18319" y="11240"/>
                  <a:pt x="18283" y="11214"/>
                  <a:pt x="18266" y="11187"/>
                </a:cubicBezTo>
                <a:cubicBezTo>
                  <a:pt x="18249" y="11155"/>
                  <a:pt x="18215" y="11128"/>
                  <a:pt x="18171" y="11106"/>
                </a:cubicBezTo>
                <a:lnTo>
                  <a:pt x="15653" y="10076"/>
                </a:lnTo>
                <a:cubicBezTo>
                  <a:pt x="15584" y="10050"/>
                  <a:pt x="15495" y="10043"/>
                  <a:pt x="15426" y="10065"/>
                </a:cubicBezTo>
                <a:cubicBezTo>
                  <a:pt x="15150" y="10146"/>
                  <a:pt x="14445" y="10357"/>
                  <a:pt x="13927" y="10513"/>
                </a:cubicBezTo>
                <a:cubicBezTo>
                  <a:pt x="13797" y="10556"/>
                  <a:pt x="13633" y="10513"/>
                  <a:pt x="13590" y="10427"/>
                </a:cubicBezTo>
                <a:cubicBezTo>
                  <a:pt x="13469" y="10222"/>
                  <a:pt x="13339" y="10017"/>
                  <a:pt x="13201" y="9817"/>
                </a:cubicBezTo>
                <a:cubicBezTo>
                  <a:pt x="13158" y="9758"/>
                  <a:pt x="13166" y="9692"/>
                  <a:pt x="13209" y="9638"/>
                </a:cubicBezTo>
                <a:cubicBezTo>
                  <a:pt x="13348" y="9460"/>
                  <a:pt x="13415" y="9257"/>
                  <a:pt x="13355" y="9030"/>
                </a:cubicBezTo>
                <a:cubicBezTo>
                  <a:pt x="13346" y="8998"/>
                  <a:pt x="13356" y="8964"/>
                  <a:pt x="13382" y="8937"/>
                </a:cubicBezTo>
                <a:lnTo>
                  <a:pt x="13978" y="8248"/>
                </a:lnTo>
                <a:cubicBezTo>
                  <a:pt x="13995" y="8227"/>
                  <a:pt x="14030" y="8210"/>
                  <a:pt x="14064" y="8199"/>
                </a:cubicBezTo>
                <a:lnTo>
                  <a:pt x="15151" y="7930"/>
                </a:lnTo>
                <a:cubicBezTo>
                  <a:pt x="15203" y="7919"/>
                  <a:pt x="15236" y="7893"/>
                  <a:pt x="15254" y="7866"/>
                </a:cubicBezTo>
                <a:cubicBezTo>
                  <a:pt x="15262" y="7844"/>
                  <a:pt x="15290" y="7827"/>
                  <a:pt x="15316" y="7822"/>
                </a:cubicBezTo>
                <a:cubicBezTo>
                  <a:pt x="16213" y="7520"/>
                  <a:pt x="16652" y="7050"/>
                  <a:pt x="16807" y="6862"/>
                </a:cubicBezTo>
                <a:cubicBezTo>
                  <a:pt x="16841" y="6818"/>
                  <a:pt x="16808" y="6760"/>
                  <a:pt x="16739" y="6744"/>
                </a:cubicBezTo>
                <a:cubicBezTo>
                  <a:pt x="16670" y="6727"/>
                  <a:pt x="16601" y="6744"/>
                  <a:pt x="16567" y="6787"/>
                </a:cubicBezTo>
                <a:cubicBezTo>
                  <a:pt x="16429" y="6955"/>
                  <a:pt x="16030" y="7370"/>
                  <a:pt x="15254" y="7650"/>
                </a:cubicBezTo>
                <a:cubicBezTo>
                  <a:pt x="15219" y="7666"/>
                  <a:pt x="15167" y="7666"/>
                  <a:pt x="15124" y="7650"/>
                </a:cubicBezTo>
                <a:cubicBezTo>
                  <a:pt x="15081" y="7634"/>
                  <a:pt x="15030" y="7633"/>
                  <a:pt x="14987" y="7638"/>
                </a:cubicBezTo>
                <a:lnTo>
                  <a:pt x="13649" y="7898"/>
                </a:lnTo>
                <a:cubicBezTo>
                  <a:pt x="13614" y="7903"/>
                  <a:pt x="13588" y="7914"/>
                  <a:pt x="13571" y="7930"/>
                </a:cubicBezTo>
                <a:cubicBezTo>
                  <a:pt x="13485" y="7995"/>
                  <a:pt x="13245" y="8183"/>
                  <a:pt x="13021" y="8361"/>
                </a:cubicBezTo>
                <a:cubicBezTo>
                  <a:pt x="12978" y="8399"/>
                  <a:pt x="12889" y="8399"/>
                  <a:pt x="12837" y="8361"/>
                </a:cubicBezTo>
                <a:cubicBezTo>
                  <a:pt x="12673" y="8237"/>
                  <a:pt x="12311" y="8055"/>
                  <a:pt x="12311" y="8055"/>
                </a:cubicBezTo>
                <a:cubicBezTo>
                  <a:pt x="12217" y="8006"/>
                  <a:pt x="12244" y="7941"/>
                  <a:pt x="12244" y="7893"/>
                </a:cubicBezTo>
                <a:cubicBezTo>
                  <a:pt x="12244" y="7790"/>
                  <a:pt x="12201" y="7698"/>
                  <a:pt x="12115" y="7611"/>
                </a:cubicBezTo>
                <a:cubicBezTo>
                  <a:pt x="12089" y="7584"/>
                  <a:pt x="12078" y="7552"/>
                  <a:pt x="12096" y="7525"/>
                </a:cubicBezTo>
                <a:lnTo>
                  <a:pt x="12131" y="7374"/>
                </a:lnTo>
                <a:cubicBezTo>
                  <a:pt x="13468" y="4198"/>
                  <a:pt x="18326" y="69"/>
                  <a:pt x="18317" y="74"/>
                </a:cubicBezTo>
                <a:cubicBezTo>
                  <a:pt x="18343" y="53"/>
                  <a:pt x="18335" y="25"/>
                  <a:pt x="18301" y="9"/>
                </a:cubicBezTo>
                <a:cubicBezTo>
                  <a:pt x="18284" y="1"/>
                  <a:pt x="18265" y="-2"/>
                  <a:pt x="18247" y="0"/>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27" name="Ameise"/>
          <p:cNvSpPr/>
          <p:nvPr/>
        </p:nvSpPr>
        <p:spPr>
          <a:xfrm>
            <a:off x="994991" y="10247975"/>
            <a:ext cx="1533027" cy="634450"/>
          </a:xfrm>
          <a:custGeom>
            <a:avLst/>
            <a:gdLst/>
            <a:ahLst/>
            <a:cxnLst>
              <a:cxn ang="0">
                <a:pos x="wd2" y="hd2"/>
              </a:cxn>
              <a:cxn ang="5400000">
                <a:pos x="wd2" y="hd2"/>
              </a:cxn>
              <a:cxn ang="10800000">
                <a:pos x="wd2" y="hd2"/>
              </a:cxn>
              <a:cxn ang="16200000">
                <a:pos x="wd2" y="hd2"/>
              </a:cxn>
            </a:cxnLst>
            <a:rect l="0" t="0" r="r" b="b"/>
            <a:pathLst>
              <a:path w="21600" h="21461" extrusionOk="0">
                <a:moveTo>
                  <a:pt x="4804" y="6"/>
                </a:moveTo>
                <a:cubicBezTo>
                  <a:pt x="4688" y="16"/>
                  <a:pt x="4568" y="40"/>
                  <a:pt x="4446" y="75"/>
                </a:cubicBezTo>
                <a:cubicBezTo>
                  <a:pt x="1063" y="1061"/>
                  <a:pt x="275" y="9905"/>
                  <a:pt x="275" y="9905"/>
                </a:cubicBezTo>
                <a:cubicBezTo>
                  <a:pt x="675" y="10384"/>
                  <a:pt x="2079" y="11684"/>
                  <a:pt x="2739" y="12138"/>
                </a:cubicBezTo>
                <a:cubicBezTo>
                  <a:pt x="2020" y="17184"/>
                  <a:pt x="832" y="19983"/>
                  <a:pt x="0" y="21449"/>
                </a:cubicBezTo>
                <a:lnTo>
                  <a:pt x="275" y="21449"/>
                </a:lnTo>
                <a:cubicBezTo>
                  <a:pt x="275" y="21449"/>
                  <a:pt x="2452" y="18388"/>
                  <a:pt x="3360" y="12422"/>
                </a:cubicBezTo>
                <a:cubicBezTo>
                  <a:pt x="3479" y="12487"/>
                  <a:pt x="3608" y="12538"/>
                  <a:pt x="3743" y="12564"/>
                </a:cubicBezTo>
                <a:cubicBezTo>
                  <a:pt x="3257" y="16753"/>
                  <a:pt x="2371" y="19606"/>
                  <a:pt x="1587" y="21461"/>
                </a:cubicBezTo>
                <a:lnTo>
                  <a:pt x="1911" y="21461"/>
                </a:lnTo>
                <a:cubicBezTo>
                  <a:pt x="1911" y="21461"/>
                  <a:pt x="3480" y="18997"/>
                  <a:pt x="4457" y="12628"/>
                </a:cubicBezTo>
                <a:cubicBezTo>
                  <a:pt x="6538" y="12654"/>
                  <a:pt x="7141" y="11463"/>
                  <a:pt x="7746" y="9815"/>
                </a:cubicBezTo>
                <a:cubicBezTo>
                  <a:pt x="8108" y="10620"/>
                  <a:pt x="8644" y="11060"/>
                  <a:pt x="9119" y="10736"/>
                </a:cubicBezTo>
                <a:cubicBezTo>
                  <a:pt x="9022" y="11773"/>
                  <a:pt x="8277" y="12553"/>
                  <a:pt x="7699" y="12916"/>
                </a:cubicBezTo>
                <a:cubicBezTo>
                  <a:pt x="7699" y="12916"/>
                  <a:pt x="7579" y="16934"/>
                  <a:pt x="4743" y="21461"/>
                </a:cubicBezTo>
                <a:lnTo>
                  <a:pt x="5040" y="21461"/>
                </a:lnTo>
                <a:cubicBezTo>
                  <a:pt x="5040" y="21461"/>
                  <a:pt x="6910" y="19269"/>
                  <a:pt x="7736" y="15494"/>
                </a:cubicBezTo>
                <a:cubicBezTo>
                  <a:pt x="7520" y="18854"/>
                  <a:pt x="6381" y="21461"/>
                  <a:pt x="6381" y="21461"/>
                </a:cubicBezTo>
                <a:lnTo>
                  <a:pt x="6688" y="21461"/>
                </a:lnTo>
                <a:cubicBezTo>
                  <a:pt x="7985" y="18517"/>
                  <a:pt x="8374" y="16093"/>
                  <a:pt x="8412" y="13719"/>
                </a:cubicBezTo>
                <a:cubicBezTo>
                  <a:pt x="8720" y="13589"/>
                  <a:pt x="9130" y="13317"/>
                  <a:pt x="9627" y="12746"/>
                </a:cubicBezTo>
                <a:cubicBezTo>
                  <a:pt x="9930" y="12409"/>
                  <a:pt x="10168" y="12019"/>
                  <a:pt x="10352" y="11656"/>
                </a:cubicBezTo>
                <a:cubicBezTo>
                  <a:pt x="10400" y="11565"/>
                  <a:pt x="10437" y="11474"/>
                  <a:pt x="10475" y="11396"/>
                </a:cubicBezTo>
                <a:cubicBezTo>
                  <a:pt x="10513" y="11305"/>
                  <a:pt x="10546" y="11228"/>
                  <a:pt x="10578" y="11137"/>
                </a:cubicBezTo>
                <a:cubicBezTo>
                  <a:pt x="10978" y="11383"/>
                  <a:pt x="11448" y="11345"/>
                  <a:pt x="11718" y="11189"/>
                </a:cubicBezTo>
                <a:cubicBezTo>
                  <a:pt x="12269" y="13719"/>
                  <a:pt x="13524" y="14575"/>
                  <a:pt x="14453" y="14627"/>
                </a:cubicBezTo>
                <a:cubicBezTo>
                  <a:pt x="14448" y="14627"/>
                  <a:pt x="14409" y="14627"/>
                  <a:pt x="14431" y="14627"/>
                </a:cubicBezTo>
                <a:cubicBezTo>
                  <a:pt x="14885" y="19776"/>
                  <a:pt x="16688" y="21449"/>
                  <a:pt x="16688" y="21449"/>
                </a:cubicBezTo>
                <a:lnTo>
                  <a:pt x="17019" y="21449"/>
                </a:lnTo>
                <a:cubicBezTo>
                  <a:pt x="15496" y="19516"/>
                  <a:pt x="15095" y="16157"/>
                  <a:pt x="14986" y="14444"/>
                </a:cubicBezTo>
                <a:cubicBezTo>
                  <a:pt x="16289" y="20619"/>
                  <a:pt x="17835" y="21449"/>
                  <a:pt x="17835" y="21449"/>
                </a:cubicBezTo>
                <a:lnTo>
                  <a:pt x="18159" y="21449"/>
                </a:lnTo>
                <a:cubicBezTo>
                  <a:pt x="17041" y="20255"/>
                  <a:pt x="16268" y="18620"/>
                  <a:pt x="15268" y="13354"/>
                </a:cubicBezTo>
                <a:cubicBezTo>
                  <a:pt x="14728" y="13354"/>
                  <a:pt x="14301" y="13172"/>
                  <a:pt x="13977" y="12965"/>
                </a:cubicBezTo>
                <a:cubicBezTo>
                  <a:pt x="13528" y="12589"/>
                  <a:pt x="13052" y="11877"/>
                  <a:pt x="12879" y="10541"/>
                </a:cubicBezTo>
                <a:cubicBezTo>
                  <a:pt x="13312" y="10061"/>
                  <a:pt x="14075" y="9077"/>
                  <a:pt x="14237" y="6625"/>
                </a:cubicBezTo>
                <a:cubicBezTo>
                  <a:pt x="14777" y="8078"/>
                  <a:pt x="16062" y="9892"/>
                  <a:pt x="17007" y="9892"/>
                </a:cubicBezTo>
                <a:cubicBezTo>
                  <a:pt x="17148" y="9892"/>
                  <a:pt x="17278" y="9803"/>
                  <a:pt x="17278" y="9803"/>
                </a:cubicBezTo>
                <a:cubicBezTo>
                  <a:pt x="17278" y="9803"/>
                  <a:pt x="18040" y="11772"/>
                  <a:pt x="18051" y="11603"/>
                </a:cubicBezTo>
                <a:cubicBezTo>
                  <a:pt x="18245" y="8983"/>
                  <a:pt x="17862" y="6194"/>
                  <a:pt x="17105" y="3755"/>
                </a:cubicBezTo>
                <a:lnTo>
                  <a:pt x="17068" y="3626"/>
                </a:lnTo>
                <a:cubicBezTo>
                  <a:pt x="17242" y="3556"/>
                  <a:pt x="18012" y="3231"/>
                  <a:pt x="18944" y="2276"/>
                </a:cubicBezTo>
                <a:cubicBezTo>
                  <a:pt x="20386" y="6700"/>
                  <a:pt x="20903" y="12941"/>
                  <a:pt x="20903" y="12941"/>
                </a:cubicBezTo>
                <a:lnTo>
                  <a:pt x="21077" y="13123"/>
                </a:lnTo>
                <a:cubicBezTo>
                  <a:pt x="21077" y="13123"/>
                  <a:pt x="20765" y="7509"/>
                  <a:pt x="19258" y="1944"/>
                </a:cubicBezTo>
                <a:cubicBezTo>
                  <a:pt x="19425" y="1750"/>
                  <a:pt x="19590" y="1541"/>
                  <a:pt x="19753" y="1307"/>
                </a:cubicBezTo>
                <a:cubicBezTo>
                  <a:pt x="20752" y="3344"/>
                  <a:pt x="21460" y="8932"/>
                  <a:pt x="21460" y="8932"/>
                </a:cubicBezTo>
                <a:lnTo>
                  <a:pt x="21600" y="9074"/>
                </a:lnTo>
                <a:cubicBezTo>
                  <a:pt x="21600" y="9074"/>
                  <a:pt x="21109" y="3459"/>
                  <a:pt x="19758" y="294"/>
                </a:cubicBezTo>
                <a:cubicBezTo>
                  <a:pt x="19758" y="294"/>
                  <a:pt x="19536" y="762"/>
                  <a:pt x="19091" y="1356"/>
                </a:cubicBezTo>
                <a:cubicBezTo>
                  <a:pt x="19033" y="1153"/>
                  <a:pt x="18977" y="950"/>
                  <a:pt x="18915" y="748"/>
                </a:cubicBezTo>
                <a:cubicBezTo>
                  <a:pt x="18915" y="748"/>
                  <a:pt x="18105" y="2258"/>
                  <a:pt x="16842" y="2993"/>
                </a:cubicBezTo>
                <a:cubicBezTo>
                  <a:pt x="16456" y="2047"/>
                  <a:pt x="15987" y="1452"/>
                  <a:pt x="15689" y="1279"/>
                </a:cubicBezTo>
                <a:cubicBezTo>
                  <a:pt x="14554" y="617"/>
                  <a:pt x="13982" y="2666"/>
                  <a:pt x="13955" y="4015"/>
                </a:cubicBezTo>
                <a:cubicBezTo>
                  <a:pt x="13658" y="2562"/>
                  <a:pt x="12718" y="1318"/>
                  <a:pt x="11551" y="1344"/>
                </a:cubicBezTo>
                <a:cubicBezTo>
                  <a:pt x="10697" y="1344"/>
                  <a:pt x="9708" y="2473"/>
                  <a:pt x="9281" y="4315"/>
                </a:cubicBezTo>
                <a:cubicBezTo>
                  <a:pt x="9108" y="4081"/>
                  <a:pt x="8374" y="4174"/>
                  <a:pt x="8120" y="4550"/>
                </a:cubicBezTo>
                <a:cubicBezTo>
                  <a:pt x="7502" y="2446"/>
                  <a:pt x="6538" y="-139"/>
                  <a:pt x="4804" y="6"/>
                </a:cubicBezTo>
                <a:close/>
                <a:moveTo>
                  <a:pt x="18769" y="1745"/>
                </a:moveTo>
                <a:cubicBezTo>
                  <a:pt x="18769" y="1746"/>
                  <a:pt x="18770" y="1748"/>
                  <a:pt x="18770" y="1749"/>
                </a:cubicBezTo>
                <a:cubicBezTo>
                  <a:pt x="18764" y="1756"/>
                  <a:pt x="18759" y="1762"/>
                  <a:pt x="18753" y="1769"/>
                </a:cubicBezTo>
                <a:cubicBezTo>
                  <a:pt x="18758" y="1760"/>
                  <a:pt x="18764" y="1754"/>
                  <a:pt x="18769" y="1745"/>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28" name="Marienkäfer"/>
          <p:cNvSpPr/>
          <p:nvPr/>
        </p:nvSpPr>
        <p:spPr>
          <a:xfrm>
            <a:off x="4363718" y="3099646"/>
            <a:ext cx="1342450" cy="1188143"/>
          </a:xfrm>
          <a:custGeom>
            <a:avLst/>
            <a:gdLst/>
            <a:ahLst/>
            <a:cxnLst>
              <a:cxn ang="0">
                <a:pos x="wd2" y="hd2"/>
              </a:cxn>
              <a:cxn ang="5400000">
                <a:pos x="wd2" y="hd2"/>
              </a:cxn>
              <a:cxn ang="10800000">
                <a:pos x="wd2" y="hd2"/>
              </a:cxn>
              <a:cxn ang="16200000">
                <a:pos x="wd2" y="hd2"/>
              </a:cxn>
            </a:cxnLst>
            <a:rect l="0" t="0" r="r" b="b"/>
            <a:pathLst>
              <a:path w="21504" h="21403" extrusionOk="0">
                <a:moveTo>
                  <a:pt x="12993" y="6"/>
                </a:moveTo>
                <a:cubicBezTo>
                  <a:pt x="12953" y="17"/>
                  <a:pt x="12923" y="43"/>
                  <a:pt x="12914" y="89"/>
                </a:cubicBezTo>
                <a:cubicBezTo>
                  <a:pt x="12801" y="664"/>
                  <a:pt x="12612" y="797"/>
                  <a:pt x="12096" y="1136"/>
                </a:cubicBezTo>
                <a:cubicBezTo>
                  <a:pt x="11978" y="1215"/>
                  <a:pt x="11871" y="1317"/>
                  <a:pt x="11785" y="1419"/>
                </a:cubicBezTo>
                <a:cubicBezTo>
                  <a:pt x="11748" y="1468"/>
                  <a:pt x="11677" y="1468"/>
                  <a:pt x="11639" y="1414"/>
                </a:cubicBezTo>
                <a:cubicBezTo>
                  <a:pt x="11531" y="1244"/>
                  <a:pt x="11371" y="997"/>
                  <a:pt x="10737" y="1015"/>
                </a:cubicBezTo>
                <a:cubicBezTo>
                  <a:pt x="10103" y="997"/>
                  <a:pt x="9957" y="1244"/>
                  <a:pt x="9850" y="1414"/>
                </a:cubicBezTo>
                <a:cubicBezTo>
                  <a:pt x="9812" y="1468"/>
                  <a:pt x="9741" y="1468"/>
                  <a:pt x="9704" y="1419"/>
                </a:cubicBezTo>
                <a:cubicBezTo>
                  <a:pt x="9618" y="1311"/>
                  <a:pt x="9517" y="1215"/>
                  <a:pt x="9393" y="1136"/>
                </a:cubicBezTo>
                <a:cubicBezTo>
                  <a:pt x="8877" y="797"/>
                  <a:pt x="8693" y="670"/>
                  <a:pt x="8575" y="89"/>
                </a:cubicBezTo>
                <a:cubicBezTo>
                  <a:pt x="8537" y="-92"/>
                  <a:pt x="8161" y="41"/>
                  <a:pt x="8198" y="205"/>
                </a:cubicBezTo>
                <a:cubicBezTo>
                  <a:pt x="8354" y="870"/>
                  <a:pt x="8624" y="906"/>
                  <a:pt x="8775" y="1087"/>
                </a:cubicBezTo>
                <a:cubicBezTo>
                  <a:pt x="8925" y="1268"/>
                  <a:pt x="8553" y="1365"/>
                  <a:pt x="8875" y="1656"/>
                </a:cubicBezTo>
                <a:cubicBezTo>
                  <a:pt x="8908" y="1686"/>
                  <a:pt x="8941" y="1716"/>
                  <a:pt x="8968" y="1741"/>
                </a:cubicBezTo>
                <a:cubicBezTo>
                  <a:pt x="9006" y="1771"/>
                  <a:pt x="9005" y="1825"/>
                  <a:pt x="8973" y="1861"/>
                </a:cubicBezTo>
                <a:cubicBezTo>
                  <a:pt x="8828" y="2019"/>
                  <a:pt x="8716" y="2259"/>
                  <a:pt x="8694" y="2634"/>
                </a:cubicBezTo>
                <a:cubicBezTo>
                  <a:pt x="8689" y="2689"/>
                  <a:pt x="8645" y="2726"/>
                  <a:pt x="8602" y="2714"/>
                </a:cubicBezTo>
                <a:cubicBezTo>
                  <a:pt x="8478" y="2683"/>
                  <a:pt x="8359" y="2666"/>
                  <a:pt x="8257" y="2678"/>
                </a:cubicBezTo>
                <a:cubicBezTo>
                  <a:pt x="7816" y="2732"/>
                  <a:pt x="7392" y="3323"/>
                  <a:pt x="7075" y="3994"/>
                </a:cubicBezTo>
                <a:cubicBezTo>
                  <a:pt x="7058" y="4031"/>
                  <a:pt x="7005" y="4025"/>
                  <a:pt x="6994" y="3983"/>
                </a:cubicBezTo>
                <a:cubicBezTo>
                  <a:pt x="6870" y="3433"/>
                  <a:pt x="6495" y="2120"/>
                  <a:pt x="6065" y="2247"/>
                </a:cubicBezTo>
                <a:cubicBezTo>
                  <a:pt x="6049" y="2253"/>
                  <a:pt x="6032" y="2260"/>
                  <a:pt x="6021" y="2266"/>
                </a:cubicBezTo>
                <a:cubicBezTo>
                  <a:pt x="5564" y="1939"/>
                  <a:pt x="4512" y="1227"/>
                  <a:pt x="4420" y="1438"/>
                </a:cubicBezTo>
                <a:cubicBezTo>
                  <a:pt x="4410" y="1462"/>
                  <a:pt x="4397" y="1486"/>
                  <a:pt x="4387" y="1510"/>
                </a:cubicBezTo>
                <a:cubicBezTo>
                  <a:pt x="4188" y="1377"/>
                  <a:pt x="3850" y="1154"/>
                  <a:pt x="3780" y="1172"/>
                </a:cubicBezTo>
                <a:cubicBezTo>
                  <a:pt x="3694" y="1196"/>
                  <a:pt x="3619" y="1437"/>
                  <a:pt x="3646" y="1521"/>
                </a:cubicBezTo>
                <a:cubicBezTo>
                  <a:pt x="3667" y="1594"/>
                  <a:pt x="4037" y="1697"/>
                  <a:pt x="4306" y="1758"/>
                </a:cubicBezTo>
                <a:cubicBezTo>
                  <a:pt x="4295" y="1806"/>
                  <a:pt x="4285" y="1867"/>
                  <a:pt x="4274" y="1933"/>
                </a:cubicBezTo>
                <a:cubicBezTo>
                  <a:pt x="4253" y="2121"/>
                  <a:pt x="5220" y="2453"/>
                  <a:pt x="5806" y="2634"/>
                </a:cubicBezTo>
                <a:cubicBezTo>
                  <a:pt x="5752" y="3094"/>
                  <a:pt x="6017" y="3875"/>
                  <a:pt x="6356" y="4552"/>
                </a:cubicBezTo>
                <a:cubicBezTo>
                  <a:pt x="6442" y="4721"/>
                  <a:pt x="6537" y="4854"/>
                  <a:pt x="6645" y="4950"/>
                </a:cubicBezTo>
                <a:cubicBezTo>
                  <a:pt x="6682" y="4987"/>
                  <a:pt x="6694" y="5034"/>
                  <a:pt x="6683" y="5088"/>
                </a:cubicBezTo>
                <a:cubicBezTo>
                  <a:pt x="6581" y="5475"/>
                  <a:pt x="6537" y="5802"/>
                  <a:pt x="6586" y="5959"/>
                </a:cubicBezTo>
                <a:cubicBezTo>
                  <a:pt x="6596" y="6002"/>
                  <a:pt x="6623" y="6043"/>
                  <a:pt x="6666" y="6086"/>
                </a:cubicBezTo>
                <a:cubicBezTo>
                  <a:pt x="6693" y="6116"/>
                  <a:pt x="6689" y="6166"/>
                  <a:pt x="6656" y="6190"/>
                </a:cubicBezTo>
                <a:cubicBezTo>
                  <a:pt x="6312" y="6438"/>
                  <a:pt x="6011" y="6769"/>
                  <a:pt x="5779" y="7168"/>
                </a:cubicBezTo>
                <a:cubicBezTo>
                  <a:pt x="5516" y="7634"/>
                  <a:pt x="5285" y="8125"/>
                  <a:pt x="5097" y="8632"/>
                </a:cubicBezTo>
                <a:cubicBezTo>
                  <a:pt x="5081" y="8669"/>
                  <a:pt x="5044" y="8692"/>
                  <a:pt x="5012" y="8680"/>
                </a:cubicBezTo>
                <a:cubicBezTo>
                  <a:pt x="4544" y="8547"/>
                  <a:pt x="4049" y="8377"/>
                  <a:pt x="3511" y="7839"/>
                </a:cubicBezTo>
                <a:cubicBezTo>
                  <a:pt x="3431" y="7760"/>
                  <a:pt x="3333" y="7738"/>
                  <a:pt x="3231" y="7756"/>
                </a:cubicBezTo>
                <a:cubicBezTo>
                  <a:pt x="3193" y="7762"/>
                  <a:pt x="3156" y="7743"/>
                  <a:pt x="3145" y="7701"/>
                </a:cubicBezTo>
                <a:cubicBezTo>
                  <a:pt x="3027" y="7369"/>
                  <a:pt x="2871" y="7048"/>
                  <a:pt x="2683" y="7072"/>
                </a:cubicBezTo>
                <a:cubicBezTo>
                  <a:pt x="2640" y="7078"/>
                  <a:pt x="2603" y="7048"/>
                  <a:pt x="2593" y="7006"/>
                </a:cubicBezTo>
                <a:cubicBezTo>
                  <a:pt x="2490" y="6365"/>
                  <a:pt x="2322" y="6285"/>
                  <a:pt x="2236" y="6297"/>
                </a:cubicBezTo>
                <a:cubicBezTo>
                  <a:pt x="2199" y="6303"/>
                  <a:pt x="2166" y="6281"/>
                  <a:pt x="2156" y="6244"/>
                </a:cubicBezTo>
                <a:cubicBezTo>
                  <a:pt x="2027" y="5815"/>
                  <a:pt x="1973" y="5332"/>
                  <a:pt x="1667" y="5489"/>
                </a:cubicBezTo>
                <a:cubicBezTo>
                  <a:pt x="1317" y="5664"/>
                  <a:pt x="1742" y="6237"/>
                  <a:pt x="1882" y="6418"/>
                </a:cubicBezTo>
                <a:cubicBezTo>
                  <a:pt x="1903" y="6449"/>
                  <a:pt x="1908" y="6492"/>
                  <a:pt x="1887" y="6522"/>
                </a:cubicBezTo>
                <a:cubicBezTo>
                  <a:pt x="1833" y="6619"/>
                  <a:pt x="1786" y="6854"/>
                  <a:pt x="2275" y="7253"/>
                </a:cubicBezTo>
                <a:cubicBezTo>
                  <a:pt x="2302" y="7278"/>
                  <a:pt x="2318" y="7327"/>
                  <a:pt x="2302" y="7363"/>
                </a:cubicBezTo>
                <a:cubicBezTo>
                  <a:pt x="2194" y="7611"/>
                  <a:pt x="2468" y="7949"/>
                  <a:pt x="2715" y="8209"/>
                </a:cubicBezTo>
                <a:cubicBezTo>
                  <a:pt x="2737" y="8233"/>
                  <a:pt x="2748" y="8262"/>
                  <a:pt x="2737" y="8292"/>
                </a:cubicBezTo>
                <a:cubicBezTo>
                  <a:pt x="2694" y="8456"/>
                  <a:pt x="2705" y="8632"/>
                  <a:pt x="2808" y="8784"/>
                </a:cubicBezTo>
                <a:cubicBezTo>
                  <a:pt x="3087" y="9189"/>
                  <a:pt x="3936" y="9423"/>
                  <a:pt x="4716" y="9562"/>
                </a:cubicBezTo>
                <a:cubicBezTo>
                  <a:pt x="4764" y="9568"/>
                  <a:pt x="4791" y="9623"/>
                  <a:pt x="4780" y="9672"/>
                </a:cubicBezTo>
                <a:cubicBezTo>
                  <a:pt x="4549" y="10560"/>
                  <a:pt x="4436" y="11268"/>
                  <a:pt x="4447" y="12260"/>
                </a:cubicBezTo>
                <a:cubicBezTo>
                  <a:pt x="4447" y="12308"/>
                  <a:pt x="4414" y="12363"/>
                  <a:pt x="4377" y="12381"/>
                </a:cubicBezTo>
                <a:cubicBezTo>
                  <a:pt x="3151" y="12937"/>
                  <a:pt x="2532" y="14961"/>
                  <a:pt x="2500" y="16261"/>
                </a:cubicBezTo>
                <a:cubicBezTo>
                  <a:pt x="2500" y="16334"/>
                  <a:pt x="2425" y="16370"/>
                  <a:pt x="2371" y="16327"/>
                </a:cubicBezTo>
                <a:cubicBezTo>
                  <a:pt x="661" y="14786"/>
                  <a:pt x="71" y="14708"/>
                  <a:pt x="12" y="14871"/>
                </a:cubicBezTo>
                <a:cubicBezTo>
                  <a:pt x="-47" y="15040"/>
                  <a:pt x="98" y="15138"/>
                  <a:pt x="528" y="15313"/>
                </a:cubicBezTo>
                <a:cubicBezTo>
                  <a:pt x="592" y="15337"/>
                  <a:pt x="629" y="15416"/>
                  <a:pt x="619" y="15494"/>
                </a:cubicBezTo>
                <a:cubicBezTo>
                  <a:pt x="533" y="16032"/>
                  <a:pt x="898" y="16104"/>
                  <a:pt x="1097" y="16104"/>
                </a:cubicBezTo>
                <a:cubicBezTo>
                  <a:pt x="1173" y="16104"/>
                  <a:pt x="1242" y="16164"/>
                  <a:pt x="1264" y="16242"/>
                </a:cubicBezTo>
                <a:lnTo>
                  <a:pt x="1312" y="16418"/>
                </a:lnTo>
                <a:cubicBezTo>
                  <a:pt x="1334" y="16497"/>
                  <a:pt x="1387" y="16563"/>
                  <a:pt x="1457" y="16594"/>
                </a:cubicBezTo>
                <a:cubicBezTo>
                  <a:pt x="1661" y="16672"/>
                  <a:pt x="2102" y="16848"/>
                  <a:pt x="2473" y="17006"/>
                </a:cubicBezTo>
                <a:cubicBezTo>
                  <a:pt x="2532" y="17030"/>
                  <a:pt x="2576" y="17077"/>
                  <a:pt x="2603" y="17138"/>
                </a:cubicBezTo>
                <a:cubicBezTo>
                  <a:pt x="2656" y="17271"/>
                  <a:pt x="2731" y="17368"/>
                  <a:pt x="2823" y="17399"/>
                </a:cubicBezTo>
                <a:cubicBezTo>
                  <a:pt x="3656" y="17683"/>
                  <a:pt x="3763" y="14509"/>
                  <a:pt x="3957" y="13681"/>
                </a:cubicBezTo>
                <a:cubicBezTo>
                  <a:pt x="4027" y="13378"/>
                  <a:pt x="4188" y="13208"/>
                  <a:pt x="4360" y="13118"/>
                </a:cubicBezTo>
                <a:cubicBezTo>
                  <a:pt x="4408" y="13093"/>
                  <a:pt x="4467" y="13129"/>
                  <a:pt x="4467" y="13189"/>
                </a:cubicBezTo>
                <a:cubicBezTo>
                  <a:pt x="4752" y="16871"/>
                  <a:pt x="6898" y="19967"/>
                  <a:pt x="9860" y="21345"/>
                </a:cubicBezTo>
                <a:cubicBezTo>
                  <a:pt x="9865" y="21345"/>
                  <a:pt x="9865" y="21345"/>
                  <a:pt x="9870" y="21351"/>
                </a:cubicBezTo>
                <a:cubicBezTo>
                  <a:pt x="10214" y="21508"/>
                  <a:pt x="10592" y="21296"/>
                  <a:pt x="10710" y="20928"/>
                </a:cubicBezTo>
                <a:cubicBezTo>
                  <a:pt x="10737" y="20849"/>
                  <a:pt x="10762" y="20849"/>
                  <a:pt x="10784" y="20922"/>
                </a:cubicBezTo>
                <a:cubicBezTo>
                  <a:pt x="10870" y="21188"/>
                  <a:pt x="11096" y="21382"/>
                  <a:pt x="11365" y="21394"/>
                </a:cubicBezTo>
                <a:cubicBezTo>
                  <a:pt x="11521" y="21400"/>
                  <a:pt x="11575" y="21375"/>
                  <a:pt x="11634" y="21345"/>
                </a:cubicBezTo>
                <a:cubicBezTo>
                  <a:pt x="14596" y="19967"/>
                  <a:pt x="16742" y="16871"/>
                  <a:pt x="17027" y="13189"/>
                </a:cubicBezTo>
                <a:cubicBezTo>
                  <a:pt x="17032" y="13129"/>
                  <a:pt x="17086" y="13093"/>
                  <a:pt x="17134" y="13118"/>
                </a:cubicBezTo>
                <a:cubicBezTo>
                  <a:pt x="17306" y="13208"/>
                  <a:pt x="17467" y="13378"/>
                  <a:pt x="17537" y="13681"/>
                </a:cubicBezTo>
                <a:cubicBezTo>
                  <a:pt x="17731" y="14509"/>
                  <a:pt x="17838" y="17683"/>
                  <a:pt x="18671" y="17399"/>
                </a:cubicBezTo>
                <a:cubicBezTo>
                  <a:pt x="18763" y="17368"/>
                  <a:pt x="18838" y="17277"/>
                  <a:pt x="18891" y="17138"/>
                </a:cubicBezTo>
                <a:cubicBezTo>
                  <a:pt x="18918" y="17077"/>
                  <a:pt x="18962" y="17030"/>
                  <a:pt x="19021" y="17006"/>
                </a:cubicBezTo>
                <a:cubicBezTo>
                  <a:pt x="19392" y="16854"/>
                  <a:pt x="19833" y="16672"/>
                  <a:pt x="20037" y="16594"/>
                </a:cubicBezTo>
                <a:cubicBezTo>
                  <a:pt x="20107" y="16563"/>
                  <a:pt x="20160" y="16503"/>
                  <a:pt x="20181" y="16418"/>
                </a:cubicBezTo>
                <a:lnTo>
                  <a:pt x="20230" y="16242"/>
                </a:lnTo>
                <a:cubicBezTo>
                  <a:pt x="20252" y="16158"/>
                  <a:pt x="20321" y="16104"/>
                  <a:pt x="20397" y="16104"/>
                </a:cubicBezTo>
                <a:cubicBezTo>
                  <a:pt x="20601" y="16104"/>
                  <a:pt x="20967" y="16032"/>
                  <a:pt x="20875" y="15494"/>
                </a:cubicBezTo>
                <a:cubicBezTo>
                  <a:pt x="20865" y="15416"/>
                  <a:pt x="20902" y="15337"/>
                  <a:pt x="20966" y="15313"/>
                </a:cubicBezTo>
                <a:cubicBezTo>
                  <a:pt x="21407" y="15138"/>
                  <a:pt x="21553" y="15040"/>
                  <a:pt x="21488" y="14871"/>
                </a:cubicBezTo>
                <a:cubicBezTo>
                  <a:pt x="21429" y="14708"/>
                  <a:pt x="20838" y="14786"/>
                  <a:pt x="19128" y="16327"/>
                </a:cubicBezTo>
                <a:cubicBezTo>
                  <a:pt x="19080" y="16376"/>
                  <a:pt x="19004" y="16334"/>
                  <a:pt x="18999" y="16261"/>
                </a:cubicBezTo>
                <a:cubicBezTo>
                  <a:pt x="18967" y="14955"/>
                  <a:pt x="18348" y="12937"/>
                  <a:pt x="17122" y="12381"/>
                </a:cubicBezTo>
                <a:cubicBezTo>
                  <a:pt x="17085" y="12363"/>
                  <a:pt x="17053" y="12308"/>
                  <a:pt x="17053" y="12260"/>
                </a:cubicBezTo>
                <a:cubicBezTo>
                  <a:pt x="17064" y="11268"/>
                  <a:pt x="16945" y="10560"/>
                  <a:pt x="16719" y="9672"/>
                </a:cubicBezTo>
                <a:cubicBezTo>
                  <a:pt x="16708" y="9623"/>
                  <a:pt x="16736" y="9568"/>
                  <a:pt x="16785" y="9562"/>
                </a:cubicBezTo>
                <a:cubicBezTo>
                  <a:pt x="17564" y="9423"/>
                  <a:pt x="18414" y="9189"/>
                  <a:pt x="18693" y="8784"/>
                </a:cubicBezTo>
                <a:cubicBezTo>
                  <a:pt x="18795" y="8632"/>
                  <a:pt x="18805" y="8456"/>
                  <a:pt x="18762" y="8292"/>
                </a:cubicBezTo>
                <a:cubicBezTo>
                  <a:pt x="18751" y="8262"/>
                  <a:pt x="18762" y="8227"/>
                  <a:pt x="18784" y="8209"/>
                </a:cubicBezTo>
                <a:cubicBezTo>
                  <a:pt x="19026" y="7949"/>
                  <a:pt x="19305" y="7611"/>
                  <a:pt x="19197" y="7363"/>
                </a:cubicBezTo>
                <a:cubicBezTo>
                  <a:pt x="19181" y="7327"/>
                  <a:pt x="19192" y="7278"/>
                  <a:pt x="19224" y="7253"/>
                </a:cubicBezTo>
                <a:cubicBezTo>
                  <a:pt x="19708" y="6854"/>
                  <a:pt x="19666" y="6619"/>
                  <a:pt x="19612" y="6522"/>
                </a:cubicBezTo>
                <a:cubicBezTo>
                  <a:pt x="19596" y="6492"/>
                  <a:pt x="19596" y="6449"/>
                  <a:pt x="19617" y="6418"/>
                </a:cubicBezTo>
                <a:cubicBezTo>
                  <a:pt x="19762" y="6237"/>
                  <a:pt x="20187" y="5670"/>
                  <a:pt x="19832" y="5489"/>
                </a:cubicBezTo>
                <a:cubicBezTo>
                  <a:pt x="19526" y="5332"/>
                  <a:pt x="19472" y="5815"/>
                  <a:pt x="19343" y="6244"/>
                </a:cubicBezTo>
                <a:cubicBezTo>
                  <a:pt x="19332" y="6281"/>
                  <a:pt x="19300" y="6303"/>
                  <a:pt x="19263" y="6297"/>
                </a:cubicBezTo>
                <a:cubicBezTo>
                  <a:pt x="19177" y="6291"/>
                  <a:pt x="19010" y="6365"/>
                  <a:pt x="18908" y="7006"/>
                </a:cubicBezTo>
                <a:cubicBezTo>
                  <a:pt x="18903" y="7054"/>
                  <a:pt x="18859" y="7078"/>
                  <a:pt x="18816" y="7072"/>
                </a:cubicBezTo>
                <a:cubicBezTo>
                  <a:pt x="18628" y="7048"/>
                  <a:pt x="18467" y="7369"/>
                  <a:pt x="18354" y="7701"/>
                </a:cubicBezTo>
                <a:cubicBezTo>
                  <a:pt x="18338" y="7737"/>
                  <a:pt x="18306" y="7762"/>
                  <a:pt x="18268" y="7756"/>
                </a:cubicBezTo>
                <a:cubicBezTo>
                  <a:pt x="18171" y="7738"/>
                  <a:pt x="18068" y="7754"/>
                  <a:pt x="17987" y="7839"/>
                </a:cubicBezTo>
                <a:cubicBezTo>
                  <a:pt x="17450" y="8371"/>
                  <a:pt x="16957" y="8547"/>
                  <a:pt x="16489" y="8680"/>
                </a:cubicBezTo>
                <a:cubicBezTo>
                  <a:pt x="16451" y="8692"/>
                  <a:pt x="16412" y="8669"/>
                  <a:pt x="16402" y="8632"/>
                </a:cubicBezTo>
                <a:cubicBezTo>
                  <a:pt x="16208" y="8119"/>
                  <a:pt x="15983" y="7634"/>
                  <a:pt x="15720" y="7168"/>
                </a:cubicBezTo>
                <a:cubicBezTo>
                  <a:pt x="15494" y="6769"/>
                  <a:pt x="15192" y="6438"/>
                  <a:pt x="14843" y="6190"/>
                </a:cubicBezTo>
                <a:cubicBezTo>
                  <a:pt x="14810" y="6166"/>
                  <a:pt x="14806" y="6116"/>
                  <a:pt x="14833" y="6086"/>
                </a:cubicBezTo>
                <a:cubicBezTo>
                  <a:pt x="14876" y="6043"/>
                  <a:pt x="14902" y="6002"/>
                  <a:pt x="14913" y="5959"/>
                </a:cubicBezTo>
                <a:cubicBezTo>
                  <a:pt x="14956" y="5802"/>
                  <a:pt x="14913" y="5475"/>
                  <a:pt x="14816" y="5088"/>
                </a:cubicBezTo>
                <a:cubicBezTo>
                  <a:pt x="14805" y="5040"/>
                  <a:pt x="14817" y="4987"/>
                  <a:pt x="14854" y="4950"/>
                </a:cubicBezTo>
                <a:cubicBezTo>
                  <a:pt x="14957" y="4848"/>
                  <a:pt x="15059" y="4721"/>
                  <a:pt x="15145" y="4552"/>
                </a:cubicBezTo>
                <a:cubicBezTo>
                  <a:pt x="15489" y="3875"/>
                  <a:pt x="15746" y="3094"/>
                  <a:pt x="15693" y="2634"/>
                </a:cubicBezTo>
                <a:cubicBezTo>
                  <a:pt x="16273" y="2453"/>
                  <a:pt x="17246" y="2121"/>
                  <a:pt x="17225" y="1933"/>
                </a:cubicBezTo>
                <a:cubicBezTo>
                  <a:pt x="17214" y="1867"/>
                  <a:pt x="17204" y="1812"/>
                  <a:pt x="17193" y="1758"/>
                </a:cubicBezTo>
                <a:cubicBezTo>
                  <a:pt x="17462" y="1691"/>
                  <a:pt x="17826" y="1588"/>
                  <a:pt x="17853" y="1521"/>
                </a:cubicBezTo>
                <a:cubicBezTo>
                  <a:pt x="17880" y="1443"/>
                  <a:pt x="17805" y="1196"/>
                  <a:pt x="17719" y="1172"/>
                </a:cubicBezTo>
                <a:cubicBezTo>
                  <a:pt x="17654" y="1154"/>
                  <a:pt x="17311" y="1377"/>
                  <a:pt x="17112" y="1510"/>
                </a:cubicBezTo>
                <a:cubicBezTo>
                  <a:pt x="17101" y="1486"/>
                  <a:pt x="17091" y="1462"/>
                  <a:pt x="17080" y="1438"/>
                </a:cubicBezTo>
                <a:cubicBezTo>
                  <a:pt x="16989" y="1227"/>
                  <a:pt x="15935" y="1939"/>
                  <a:pt x="15478" y="2266"/>
                </a:cubicBezTo>
                <a:cubicBezTo>
                  <a:pt x="15462" y="2260"/>
                  <a:pt x="15450" y="2253"/>
                  <a:pt x="15434" y="2247"/>
                </a:cubicBezTo>
                <a:cubicBezTo>
                  <a:pt x="15004" y="2120"/>
                  <a:pt x="14629" y="3433"/>
                  <a:pt x="14505" y="3983"/>
                </a:cubicBezTo>
                <a:cubicBezTo>
                  <a:pt x="14494" y="4025"/>
                  <a:pt x="14446" y="4031"/>
                  <a:pt x="14424" y="3994"/>
                </a:cubicBezTo>
                <a:cubicBezTo>
                  <a:pt x="14113" y="3323"/>
                  <a:pt x="13688" y="2732"/>
                  <a:pt x="13242" y="2678"/>
                </a:cubicBezTo>
                <a:cubicBezTo>
                  <a:pt x="13140" y="2666"/>
                  <a:pt x="13011" y="2677"/>
                  <a:pt x="12887" y="2714"/>
                </a:cubicBezTo>
                <a:cubicBezTo>
                  <a:pt x="12844" y="2726"/>
                  <a:pt x="12795" y="2689"/>
                  <a:pt x="12795" y="2634"/>
                </a:cubicBezTo>
                <a:cubicBezTo>
                  <a:pt x="12773" y="2259"/>
                  <a:pt x="12661" y="2019"/>
                  <a:pt x="12516" y="1861"/>
                </a:cubicBezTo>
                <a:cubicBezTo>
                  <a:pt x="12484" y="1825"/>
                  <a:pt x="12483" y="1771"/>
                  <a:pt x="12521" y="1741"/>
                </a:cubicBezTo>
                <a:cubicBezTo>
                  <a:pt x="12553" y="1716"/>
                  <a:pt x="12579" y="1686"/>
                  <a:pt x="12612" y="1656"/>
                </a:cubicBezTo>
                <a:cubicBezTo>
                  <a:pt x="12934" y="1365"/>
                  <a:pt x="12564" y="1268"/>
                  <a:pt x="12714" y="1087"/>
                </a:cubicBezTo>
                <a:cubicBezTo>
                  <a:pt x="12865" y="906"/>
                  <a:pt x="13134" y="864"/>
                  <a:pt x="13290" y="205"/>
                </a:cubicBezTo>
                <a:cubicBezTo>
                  <a:pt x="13319" y="82"/>
                  <a:pt x="13113" y="-26"/>
                  <a:pt x="12993" y="6"/>
                </a:cubicBezTo>
                <a:close/>
                <a:moveTo>
                  <a:pt x="10752" y="6879"/>
                </a:moveTo>
                <a:cubicBezTo>
                  <a:pt x="11773" y="6879"/>
                  <a:pt x="12602" y="7519"/>
                  <a:pt x="12602" y="8317"/>
                </a:cubicBezTo>
                <a:cubicBezTo>
                  <a:pt x="12602" y="9115"/>
                  <a:pt x="11773" y="9757"/>
                  <a:pt x="10752" y="9757"/>
                </a:cubicBezTo>
                <a:cubicBezTo>
                  <a:pt x="9731" y="9757"/>
                  <a:pt x="8902" y="9115"/>
                  <a:pt x="8902" y="8317"/>
                </a:cubicBezTo>
                <a:cubicBezTo>
                  <a:pt x="8902" y="7519"/>
                  <a:pt x="9731" y="6879"/>
                  <a:pt x="10752" y="6879"/>
                </a:cubicBezTo>
                <a:close/>
                <a:moveTo>
                  <a:pt x="6940" y="8649"/>
                </a:moveTo>
                <a:cubicBezTo>
                  <a:pt x="7446" y="8740"/>
                  <a:pt x="7747" y="9588"/>
                  <a:pt x="7612" y="10537"/>
                </a:cubicBezTo>
                <a:cubicBezTo>
                  <a:pt x="7483" y="11486"/>
                  <a:pt x="6962" y="12186"/>
                  <a:pt x="6451" y="12095"/>
                </a:cubicBezTo>
                <a:cubicBezTo>
                  <a:pt x="5946" y="12005"/>
                  <a:pt x="5645" y="11159"/>
                  <a:pt x="5779" y="10210"/>
                </a:cubicBezTo>
                <a:cubicBezTo>
                  <a:pt x="5914" y="9261"/>
                  <a:pt x="6435" y="8559"/>
                  <a:pt x="6940" y="8649"/>
                </a:cubicBezTo>
                <a:close/>
                <a:moveTo>
                  <a:pt x="14559" y="8649"/>
                </a:moveTo>
                <a:cubicBezTo>
                  <a:pt x="15064" y="8559"/>
                  <a:pt x="15585" y="9255"/>
                  <a:pt x="15720" y="10210"/>
                </a:cubicBezTo>
                <a:cubicBezTo>
                  <a:pt x="15854" y="11165"/>
                  <a:pt x="15558" y="12005"/>
                  <a:pt x="15048" y="12095"/>
                </a:cubicBezTo>
                <a:cubicBezTo>
                  <a:pt x="14542" y="12186"/>
                  <a:pt x="14021" y="11492"/>
                  <a:pt x="13887" y="10537"/>
                </a:cubicBezTo>
                <a:cubicBezTo>
                  <a:pt x="13752" y="9588"/>
                  <a:pt x="14053" y="8740"/>
                  <a:pt x="14559" y="8649"/>
                </a:cubicBezTo>
                <a:close/>
                <a:moveTo>
                  <a:pt x="8005" y="12589"/>
                </a:moveTo>
                <a:cubicBezTo>
                  <a:pt x="8162" y="12585"/>
                  <a:pt x="8329" y="12608"/>
                  <a:pt x="8499" y="12664"/>
                </a:cubicBezTo>
                <a:cubicBezTo>
                  <a:pt x="9182" y="12882"/>
                  <a:pt x="9661" y="13517"/>
                  <a:pt x="9559" y="14085"/>
                </a:cubicBezTo>
                <a:cubicBezTo>
                  <a:pt x="9462" y="14647"/>
                  <a:pt x="8827" y="14932"/>
                  <a:pt x="8145" y="14708"/>
                </a:cubicBezTo>
                <a:cubicBezTo>
                  <a:pt x="7462" y="14491"/>
                  <a:pt x="6990" y="13856"/>
                  <a:pt x="7086" y="13288"/>
                </a:cubicBezTo>
                <a:cubicBezTo>
                  <a:pt x="7159" y="12866"/>
                  <a:pt x="7534" y="12600"/>
                  <a:pt x="8005" y="12589"/>
                </a:cubicBezTo>
                <a:close/>
                <a:moveTo>
                  <a:pt x="13495" y="12590"/>
                </a:moveTo>
                <a:cubicBezTo>
                  <a:pt x="13966" y="12603"/>
                  <a:pt x="14340" y="12866"/>
                  <a:pt x="14413" y="13288"/>
                </a:cubicBezTo>
                <a:cubicBezTo>
                  <a:pt x="14509" y="13850"/>
                  <a:pt x="14037" y="14485"/>
                  <a:pt x="13354" y="14708"/>
                </a:cubicBezTo>
                <a:cubicBezTo>
                  <a:pt x="12671" y="14926"/>
                  <a:pt x="12042" y="14647"/>
                  <a:pt x="11940" y="14085"/>
                </a:cubicBezTo>
                <a:cubicBezTo>
                  <a:pt x="11843" y="13523"/>
                  <a:pt x="12317" y="12888"/>
                  <a:pt x="13000" y="12664"/>
                </a:cubicBezTo>
                <a:cubicBezTo>
                  <a:pt x="13170" y="12610"/>
                  <a:pt x="13338" y="12586"/>
                  <a:pt x="13495" y="12590"/>
                </a:cubicBezTo>
                <a:close/>
                <a:moveTo>
                  <a:pt x="7105" y="15893"/>
                </a:moveTo>
                <a:cubicBezTo>
                  <a:pt x="7428" y="15860"/>
                  <a:pt x="7850" y="16099"/>
                  <a:pt x="8177" y="16539"/>
                </a:cubicBezTo>
                <a:cubicBezTo>
                  <a:pt x="8617" y="17125"/>
                  <a:pt x="8725" y="17833"/>
                  <a:pt x="8414" y="18130"/>
                </a:cubicBezTo>
                <a:cubicBezTo>
                  <a:pt x="8102" y="18426"/>
                  <a:pt x="7495" y="18197"/>
                  <a:pt x="7059" y="17610"/>
                </a:cubicBezTo>
                <a:cubicBezTo>
                  <a:pt x="6619" y="17030"/>
                  <a:pt x="6516" y="16316"/>
                  <a:pt x="6823" y="16019"/>
                </a:cubicBezTo>
                <a:cubicBezTo>
                  <a:pt x="6901" y="15945"/>
                  <a:pt x="6997" y="15904"/>
                  <a:pt x="7105" y="15893"/>
                </a:cubicBezTo>
                <a:close/>
                <a:moveTo>
                  <a:pt x="14403" y="15895"/>
                </a:moveTo>
                <a:cubicBezTo>
                  <a:pt x="14509" y="15905"/>
                  <a:pt x="14605" y="15945"/>
                  <a:pt x="14681" y="16019"/>
                </a:cubicBezTo>
                <a:cubicBezTo>
                  <a:pt x="14988" y="16322"/>
                  <a:pt x="14882" y="17030"/>
                  <a:pt x="14446" y="17610"/>
                </a:cubicBezTo>
                <a:cubicBezTo>
                  <a:pt x="14005" y="18191"/>
                  <a:pt x="13397" y="18426"/>
                  <a:pt x="13090" y="18130"/>
                </a:cubicBezTo>
                <a:cubicBezTo>
                  <a:pt x="12779" y="17833"/>
                  <a:pt x="12887" y="17119"/>
                  <a:pt x="13327" y="16539"/>
                </a:cubicBezTo>
                <a:cubicBezTo>
                  <a:pt x="13658" y="16104"/>
                  <a:pt x="14082" y="15863"/>
                  <a:pt x="14403" y="15895"/>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29" name="Ameise"/>
          <p:cNvSpPr/>
          <p:nvPr/>
        </p:nvSpPr>
        <p:spPr>
          <a:xfrm>
            <a:off x="1686699" y="10634182"/>
            <a:ext cx="1533026" cy="634451"/>
          </a:xfrm>
          <a:custGeom>
            <a:avLst/>
            <a:gdLst/>
            <a:ahLst/>
            <a:cxnLst>
              <a:cxn ang="0">
                <a:pos x="wd2" y="hd2"/>
              </a:cxn>
              <a:cxn ang="5400000">
                <a:pos x="wd2" y="hd2"/>
              </a:cxn>
              <a:cxn ang="10800000">
                <a:pos x="wd2" y="hd2"/>
              </a:cxn>
              <a:cxn ang="16200000">
                <a:pos x="wd2" y="hd2"/>
              </a:cxn>
            </a:cxnLst>
            <a:rect l="0" t="0" r="r" b="b"/>
            <a:pathLst>
              <a:path w="21600" h="21461" extrusionOk="0">
                <a:moveTo>
                  <a:pt x="4804" y="6"/>
                </a:moveTo>
                <a:cubicBezTo>
                  <a:pt x="4688" y="16"/>
                  <a:pt x="4568" y="40"/>
                  <a:pt x="4446" y="75"/>
                </a:cubicBezTo>
                <a:cubicBezTo>
                  <a:pt x="1063" y="1061"/>
                  <a:pt x="275" y="9905"/>
                  <a:pt x="275" y="9905"/>
                </a:cubicBezTo>
                <a:cubicBezTo>
                  <a:pt x="675" y="10384"/>
                  <a:pt x="2079" y="11684"/>
                  <a:pt x="2739" y="12138"/>
                </a:cubicBezTo>
                <a:cubicBezTo>
                  <a:pt x="2020" y="17184"/>
                  <a:pt x="832" y="19983"/>
                  <a:pt x="0" y="21449"/>
                </a:cubicBezTo>
                <a:lnTo>
                  <a:pt x="275" y="21449"/>
                </a:lnTo>
                <a:cubicBezTo>
                  <a:pt x="275" y="21449"/>
                  <a:pt x="2452" y="18388"/>
                  <a:pt x="3360" y="12422"/>
                </a:cubicBezTo>
                <a:cubicBezTo>
                  <a:pt x="3479" y="12487"/>
                  <a:pt x="3608" y="12538"/>
                  <a:pt x="3743" y="12564"/>
                </a:cubicBezTo>
                <a:cubicBezTo>
                  <a:pt x="3257" y="16753"/>
                  <a:pt x="2371" y="19606"/>
                  <a:pt x="1587" y="21461"/>
                </a:cubicBezTo>
                <a:lnTo>
                  <a:pt x="1911" y="21461"/>
                </a:lnTo>
                <a:cubicBezTo>
                  <a:pt x="1911" y="21461"/>
                  <a:pt x="3480" y="18997"/>
                  <a:pt x="4457" y="12628"/>
                </a:cubicBezTo>
                <a:cubicBezTo>
                  <a:pt x="6538" y="12654"/>
                  <a:pt x="7141" y="11463"/>
                  <a:pt x="7746" y="9815"/>
                </a:cubicBezTo>
                <a:cubicBezTo>
                  <a:pt x="8108" y="10620"/>
                  <a:pt x="8644" y="11060"/>
                  <a:pt x="9119" y="10736"/>
                </a:cubicBezTo>
                <a:cubicBezTo>
                  <a:pt x="9022" y="11773"/>
                  <a:pt x="8277" y="12553"/>
                  <a:pt x="7699" y="12916"/>
                </a:cubicBezTo>
                <a:cubicBezTo>
                  <a:pt x="7699" y="12916"/>
                  <a:pt x="7579" y="16934"/>
                  <a:pt x="4743" y="21461"/>
                </a:cubicBezTo>
                <a:lnTo>
                  <a:pt x="5040" y="21461"/>
                </a:lnTo>
                <a:cubicBezTo>
                  <a:pt x="5040" y="21461"/>
                  <a:pt x="6910" y="19269"/>
                  <a:pt x="7736" y="15494"/>
                </a:cubicBezTo>
                <a:cubicBezTo>
                  <a:pt x="7520" y="18854"/>
                  <a:pt x="6381" y="21461"/>
                  <a:pt x="6381" y="21461"/>
                </a:cubicBezTo>
                <a:lnTo>
                  <a:pt x="6688" y="21461"/>
                </a:lnTo>
                <a:cubicBezTo>
                  <a:pt x="7985" y="18517"/>
                  <a:pt x="8374" y="16093"/>
                  <a:pt x="8412" y="13719"/>
                </a:cubicBezTo>
                <a:cubicBezTo>
                  <a:pt x="8720" y="13589"/>
                  <a:pt x="9130" y="13317"/>
                  <a:pt x="9627" y="12746"/>
                </a:cubicBezTo>
                <a:cubicBezTo>
                  <a:pt x="9930" y="12409"/>
                  <a:pt x="10168" y="12019"/>
                  <a:pt x="10352" y="11656"/>
                </a:cubicBezTo>
                <a:cubicBezTo>
                  <a:pt x="10400" y="11565"/>
                  <a:pt x="10437" y="11474"/>
                  <a:pt x="10475" y="11396"/>
                </a:cubicBezTo>
                <a:cubicBezTo>
                  <a:pt x="10513" y="11305"/>
                  <a:pt x="10546" y="11228"/>
                  <a:pt x="10578" y="11137"/>
                </a:cubicBezTo>
                <a:cubicBezTo>
                  <a:pt x="10978" y="11383"/>
                  <a:pt x="11448" y="11345"/>
                  <a:pt x="11718" y="11189"/>
                </a:cubicBezTo>
                <a:cubicBezTo>
                  <a:pt x="12269" y="13719"/>
                  <a:pt x="13524" y="14575"/>
                  <a:pt x="14453" y="14627"/>
                </a:cubicBezTo>
                <a:cubicBezTo>
                  <a:pt x="14448" y="14627"/>
                  <a:pt x="14409" y="14627"/>
                  <a:pt x="14431" y="14627"/>
                </a:cubicBezTo>
                <a:cubicBezTo>
                  <a:pt x="14885" y="19776"/>
                  <a:pt x="16688" y="21449"/>
                  <a:pt x="16688" y="21449"/>
                </a:cubicBezTo>
                <a:lnTo>
                  <a:pt x="17019" y="21449"/>
                </a:lnTo>
                <a:cubicBezTo>
                  <a:pt x="15496" y="19516"/>
                  <a:pt x="15095" y="16157"/>
                  <a:pt x="14986" y="14444"/>
                </a:cubicBezTo>
                <a:cubicBezTo>
                  <a:pt x="16289" y="20619"/>
                  <a:pt x="17835" y="21449"/>
                  <a:pt x="17835" y="21449"/>
                </a:cubicBezTo>
                <a:lnTo>
                  <a:pt x="18159" y="21449"/>
                </a:lnTo>
                <a:cubicBezTo>
                  <a:pt x="17041" y="20255"/>
                  <a:pt x="16268" y="18620"/>
                  <a:pt x="15268" y="13354"/>
                </a:cubicBezTo>
                <a:cubicBezTo>
                  <a:pt x="14728" y="13354"/>
                  <a:pt x="14301" y="13172"/>
                  <a:pt x="13977" y="12965"/>
                </a:cubicBezTo>
                <a:cubicBezTo>
                  <a:pt x="13528" y="12589"/>
                  <a:pt x="13052" y="11877"/>
                  <a:pt x="12879" y="10541"/>
                </a:cubicBezTo>
                <a:cubicBezTo>
                  <a:pt x="13312" y="10061"/>
                  <a:pt x="14075" y="9077"/>
                  <a:pt x="14237" y="6625"/>
                </a:cubicBezTo>
                <a:cubicBezTo>
                  <a:pt x="14777" y="8078"/>
                  <a:pt x="16062" y="9892"/>
                  <a:pt x="17007" y="9892"/>
                </a:cubicBezTo>
                <a:cubicBezTo>
                  <a:pt x="17148" y="9892"/>
                  <a:pt x="17278" y="9803"/>
                  <a:pt x="17278" y="9803"/>
                </a:cubicBezTo>
                <a:cubicBezTo>
                  <a:pt x="17278" y="9803"/>
                  <a:pt x="18040" y="11772"/>
                  <a:pt x="18051" y="11603"/>
                </a:cubicBezTo>
                <a:cubicBezTo>
                  <a:pt x="18245" y="8983"/>
                  <a:pt x="17862" y="6194"/>
                  <a:pt x="17105" y="3755"/>
                </a:cubicBezTo>
                <a:lnTo>
                  <a:pt x="17068" y="3626"/>
                </a:lnTo>
                <a:cubicBezTo>
                  <a:pt x="17242" y="3556"/>
                  <a:pt x="18012" y="3231"/>
                  <a:pt x="18944" y="2276"/>
                </a:cubicBezTo>
                <a:cubicBezTo>
                  <a:pt x="20386" y="6700"/>
                  <a:pt x="20903" y="12941"/>
                  <a:pt x="20903" y="12941"/>
                </a:cubicBezTo>
                <a:lnTo>
                  <a:pt x="21077" y="13123"/>
                </a:lnTo>
                <a:cubicBezTo>
                  <a:pt x="21077" y="13123"/>
                  <a:pt x="20765" y="7509"/>
                  <a:pt x="19258" y="1944"/>
                </a:cubicBezTo>
                <a:cubicBezTo>
                  <a:pt x="19425" y="1750"/>
                  <a:pt x="19590" y="1541"/>
                  <a:pt x="19753" y="1307"/>
                </a:cubicBezTo>
                <a:cubicBezTo>
                  <a:pt x="20752" y="3344"/>
                  <a:pt x="21460" y="8932"/>
                  <a:pt x="21460" y="8932"/>
                </a:cubicBezTo>
                <a:lnTo>
                  <a:pt x="21600" y="9074"/>
                </a:lnTo>
                <a:cubicBezTo>
                  <a:pt x="21600" y="9074"/>
                  <a:pt x="21109" y="3459"/>
                  <a:pt x="19758" y="294"/>
                </a:cubicBezTo>
                <a:cubicBezTo>
                  <a:pt x="19758" y="294"/>
                  <a:pt x="19536" y="762"/>
                  <a:pt x="19091" y="1356"/>
                </a:cubicBezTo>
                <a:cubicBezTo>
                  <a:pt x="19033" y="1153"/>
                  <a:pt x="18977" y="950"/>
                  <a:pt x="18915" y="748"/>
                </a:cubicBezTo>
                <a:cubicBezTo>
                  <a:pt x="18915" y="748"/>
                  <a:pt x="18105" y="2258"/>
                  <a:pt x="16842" y="2993"/>
                </a:cubicBezTo>
                <a:cubicBezTo>
                  <a:pt x="16456" y="2047"/>
                  <a:pt x="15987" y="1452"/>
                  <a:pt x="15689" y="1279"/>
                </a:cubicBezTo>
                <a:cubicBezTo>
                  <a:pt x="14554" y="617"/>
                  <a:pt x="13982" y="2666"/>
                  <a:pt x="13955" y="4015"/>
                </a:cubicBezTo>
                <a:cubicBezTo>
                  <a:pt x="13658" y="2562"/>
                  <a:pt x="12718" y="1318"/>
                  <a:pt x="11551" y="1344"/>
                </a:cubicBezTo>
                <a:cubicBezTo>
                  <a:pt x="10697" y="1344"/>
                  <a:pt x="9708" y="2473"/>
                  <a:pt x="9281" y="4315"/>
                </a:cubicBezTo>
                <a:cubicBezTo>
                  <a:pt x="9108" y="4081"/>
                  <a:pt x="8374" y="4174"/>
                  <a:pt x="8120" y="4550"/>
                </a:cubicBezTo>
                <a:cubicBezTo>
                  <a:pt x="7502" y="2446"/>
                  <a:pt x="6538" y="-139"/>
                  <a:pt x="4804" y="6"/>
                </a:cubicBezTo>
                <a:close/>
                <a:moveTo>
                  <a:pt x="18769" y="1745"/>
                </a:moveTo>
                <a:cubicBezTo>
                  <a:pt x="18769" y="1746"/>
                  <a:pt x="18770" y="1748"/>
                  <a:pt x="18770" y="1749"/>
                </a:cubicBezTo>
                <a:cubicBezTo>
                  <a:pt x="18764" y="1756"/>
                  <a:pt x="18759" y="1762"/>
                  <a:pt x="18753" y="1769"/>
                </a:cubicBezTo>
                <a:cubicBezTo>
                  <a:pt x="18758" y="1760"/>
                  <a:pt x="18764" y="1754"/>
                  <a:pt x="18769" y="1745"/>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pic>
        <p:nvPicPr>
          <p:cNvPr id="230" name="240_F_17381894_YMCMvdVgOPMzklDD229jx45DeX7g7zvW.jpg" descr="240_F_17381894_YMCMvdVgOPMzklDD229jx45DeX7g7zvW.jpg"/>
          <p:cNvPicPr>
            <a:picLocks noChangeAspect="1"/>
          </p:cNvPicPr>
          <p:nvPr/>
        </p:nvPicPr>
        <p:blipFill>
          <a:blip r:embed="rId3"/>
          <a:stretch>
            <a:fillRect/>
          </a:stretch>
        </p:blipFill>
        <p:spPr>
          <a:xfrm>
            <a:off x="17694306" y="2192596"/>
            <a:ext cx="2609604" cy="1739737"/>
          </a:xfrm>
          <a:prstGeom prst="rect">
            <a:avLst/>
          </a:prstGeom>
          <a:ln w="12700">
            <a:miter lim="400000"/>
          </a:ln>
        </p:spPr>
      </p:pic>
      <p:pic>
        <p:nvPicPr>
          <p:cNvPr id="231" name="150212-nabu-regenwurm-helge-may.jpeg" descr="150212-nabu-regenwurm-helge-may.jpeg"/>
          <p:cNvPicPr>
            <a:picLocks noChangeAspect="1"/>
          </p:cNvPicPr>
          <p:nvPr/>
        </p:nvPicPr>
        <p:blipFill>
          <a:blip r:embed="rId4"/>
          <a:stretch>
            <a:fillRect/>
          </a:stretch>
        </p:blipFill>
        <p:spPr>
          <a:xfrm>
            <a:off x="21280212" y="10630498"/>
            <a:ext cx="2228003" cy="1484243"/>
          </a:xfrm>
          <a:prstGeom prst="rect">
            <a:avLst/>
          </a:prstGeom>
          <a:ln w="12700">
            <a:miter lim="400000"/>
          </a:ln>
        </p:spPr>
      </p:pic>
      <p:sp>
        <p:nvSpPr>
          <p:cNvPr id="232" name="Da die Insektenvielfalt zurückgeht, ist der Igel vielfach auf eher ungenießbaren Futtertiere wie Nacktschnecken und Ringelwürmer angewiesen. Besonders Nacktschnecken sind jedoch häufig Träger von Parasiten. Darmsaug- und Lungenhaarwürmer gelangen in den "/>
          <p:cNvSpPr txBox="1"/>
          <p:nvPr/>
        </p:nvSpPr>
        <p:spPr>
          <a:xfrm>
            <a:off x="16758257" y="3660881"/>
            <a:ext cx="7421544" cy="7491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defRPr sz="2500" spc="-25">
                <a:latin typeface="Apple Braille Outline 6 Dot"/>
                <a:ea typeface="Apple Braille Outline 6 Dot"/>
                <a:cs typeface="Apple Braille Outline 6 Dot"/>
                <a:sym typeface="Apple Braille Outline 6 Dot"/>
              </a:defRPr>
            </a:pPr>
            <a:r>
              <a:t>Da die Insektenvielfalt zurückgeht, ist der Igel vielfach auf eher ungenießbaren Futtertiere wie Nacktschnecken und Ringelwürmer angewiesen. Besonders Nacktschnecken sind jedoch häufig Träger von Parasiten. Darmsaug- und Lungenhaarwürmer gelangen in den Organismus. Ein gesundes Tier kann bei einer abwechslungsreichen Nahrungsaufnahme damit umgehen. Wird der Befall jedoch intensiver durch einseitige Futterquellen, schädigt der Befall vor allem die Epithelzellen im Dünndarm. Symptome wie Durchfall und Abmagerung sind die Folge. "Hochgradige Infektionen können zu blutigen Darmentzündungen, Austrocknung aufgrund des Flüssigkeitsverlustes und Mattigkeit führen.“ (</a:t>
            </a:r>
            <a:r>
              <a:rPr u="sng">
                <a:hlinkClick r:id="rId5"/>
              </a:rPr>
              <a:t>https://www.exomed.de/die-wichtigsten-endoparasiten-von-igeln</a:t>
            </a:r>
            <a:r>
              <a:t>). Geht ein Igel so geschwächt in den Winterschlaf, stirbt er.</a:t>
            </a:r>
          </a:p>
        </p:txBody>
      </p:sp>
      <p:sp>
        <p:nvSpPr>
          <p:cNvPr id="233" name="©Deutsche Wildtier Stiftung"/>
          <p:cNvSpPr txBox="1"/>
          <p:nvPr/>
        </p:nvSpPr>
        <p:spPr>
          <a:xfrm>
            <a:off x="14283163" y="11060116"/>
            <a:ext cx="2327911" cy="299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1400" spc="0">
                <a:latin typeface="Helvetica Neue"/>
                <a:ea typeface="Helvetica Neue"/>
                <a:cs typeface="Helvetica Neue"/>
                <a:sym typeface="Helvetica Neue"/>
              </a:defRPr>
            </a:lvl1pPr>
          </a:lstStyle>
          <a:p>
            <a:r>
              <a:t>©Deutsche Wildtier Stiftung</a:t>
            </a:r>
          </a:p>
        </p:txBody>
      </p:sp>
      <p:sp>
        <p:nvSpPr>
          <p:cNvPr id="234" name="Futtertiere - Auch beim Igel ist eine ausgewogene Ernährung wichtig!"/>
          <p:cNvSpPr txBox="1"/>
          <p:nvPr/>
        </p:nvSpPr>
        <p:spPr>
          <a:xfrm>
            <a:off x="536259" y="801602"/>
            <a:ext cx="23311481" cy="994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300" b="1" spc="-63">
                <a:solidFill>
                  <a:schemeClr val="accent5">
                    <a:hueOff val="38068"/>
                    <a:lumOff val="-14599"/>
                  </a:schemeClr>
                </a:solidFill>
                <a:latin typeface="Times New Roman"/>
                <a:ea typeface="Times New Roman"/>
                <a:cs typeface="Times New Roman"/>
                <a:sym typeface="Times New Roman"/>
              </a:defRPr>
            </a:lvl1pPr>
          </a:lstStyle>
          <a:p>
            <a:r>
              <a:t>Futtertiere - Auch beim Igel ist eine ausgewogene Ernährung wichtig!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headermotiv_igel_wolfgang-hock.jpeg" descr="headermotiv_igel_wolfgang-hock.jpeg"/>
          <p:cNvPicPr>
            <a:picLocks noChangeAspect="1"/>
          </p:cNvPicPr>
          <p:nvPr/>
        </p:nvPicPr>
        <p:blipFill>
          <a:blip r:embed="rId2">
            <a:alphaModFix amt="42396"/>
          </a:blip>
          <a:stretch>
            <a:fillRect/>
          </a:stretch>
        </p:blipFill>
        <p:spPr>
          <a:xfrm>
            <a:off x="-4784469" y="-1755595"/>
            <a:ext cx="29185872" cy="16734293"/>
          </a:xfrm>
          <a:prstGeom prst="rect">
            <a:avLst/>
          </a:prstGeom>
          <a:ln w="12700">
            <a:miter lim="400000"/>
          </a:ln>
        </p:spPr>
      </p:pic>
      <p:sp>
        <p:nvSpPr>
          <p:cNvPr id="237"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sp>
        <p:nvSpPr>
          <p:cNvPr id="238" name="Wo findet der Igel sein Futter auf den nächtlichen Wanderungen?"/>
          <p:cNvSpPr txBox="1">
            <a:spLocks noGrp="1"/>
          </p:cNvSpPr>
          <p:nvPr>
            <p:ph type="title"/>
          </p:nvPr>
        </p:nvSpPr>
        <p:spPr>
          <a:xfrm>
            <a:off x="571500" y="652482"/>
            <a:ext cx="23241000" cy="1481118"/>
          </a:xfrm>
          <a:prstGeom prst="rect">
            <a:avLst/>
          </a:prstGeom>
        </p:spPr>
        <p:txBody>
          <a:bodyPr/>
          <a:lstStyle/>
          <a:p>
            <a:r>
              <a:t>Wo findet der Igel sein Futter auf den nächtlichen Wanderungen?</a:t>
            </a:r>
          </a:p>
        </p:txBody>
      </p:sp>
      <p:sp>
        <p:nvSpPr>
          <p:cNvPr id="239" name="Igel gehören mittlerweile zu den Kulturfolgern. Man findet sie in Gärten und Parks, auf Grund intensiver Landwirtschaft und Einsatz von Pestiziden kaum noch auf freiem Feld.…"/>
          <p:cNvSpPr txBox="1">
            <a:spLocks noGrp="1"/>
          </p:cNvSpPr>
          <p:nvPr>
            <p:ph type="body" sz="half" idx="1"/>
          </p:nvPr>
        </p:nvSpPr>
        <p:spPr>
          <a:xfrm>
            <a:off x="9676734" y="2763018"/>
            <a:ext cx="14376459" cy="7697010"/>
          </a:xfrm>
          <a:prstGeom prst="rect">
            <a:avLst/>
          </a:prstGeom>
        </p:spPr>
        <p:txBody>
          <a:bodyPr/>
          <a:lstStyle/>
          <a:p>
            <a:pPr marL="0" indent="0" algn="r">
              <a:buClrTx/>
              <a:buSzTx/>
              <a:buNone/>
              <a:defRPr sz="2400" spc="-24">
                <a:latin typeface="Apple Braille Outline 6 Dot"/>
                <a:ea typeface="Apple Braille Outline 6 Dot"/>
                <a:cs typeface="Apple Braille Outline 6 Dot"/>
                <a:sym typeface="Apple Braille Outline 6 Dot"/>
              </a:defRPr>
            </a:pPr>
            <a:r>
              <a:t>Igel gehören mittlerweile zu den Kulturfolgern. Man findet sie in Gärten und Parks, auf Grund intensiver Landwirtschaft und Einsatz von Pestiziden kaum noch auf freiem Feld.    </a:t>
            </a:r>
          </a:p>
          <a:p>
            <a:pPr marL="0" indent="0" algn="r">
              <a:buClrTx/>
              <a:buSzTx/>
              <a:buNone/>
              <a:defRPr sz="2400" spc="-24">
                <a:latin typeface="Apple Braille Outline 6 Dot"/>
                <a:ea typeface="Apple Braille Outline 6 Dot"/>
                <a:cs typeface="Apple Braille Outline 6 Dot"/>
                <a:sym typeface="Apple Braille Outline 6 Dot"/>
              </a:defRPr>
            </a:pPr>
            <a:r>
              <a:t>Der Lebensraum umfasst im Durchschnitt 30 ha. Die große eines Reviers kann stark variieren.</a:t>
            </a:r>
          </a:p>
          <a:p>
            <a:pPr marL="0" indent="0" algn="r">
              <a:buClrTx/>
              <a:buSzTx/>
              <a:buNone/>
              <a:defRPr sz="2400" spc="-24">
                <a:latin typeface="Apple Braille Outline 6 Dot"/>
                <a:ea typeface="Apple Braille Outline 6 Dot"/>
                <a:cs typeface="Apple Braille Outline 6 Dot"/>
                <a:sym typeface="Apple Braille Outline 6 Dot"/>
              </a:defRPr>
            </a:pPr>
            <a:r>
              <a:t>In jedem Revier finden sich mehrere Schlafplätze zwischen denen der Igel hin und her wechselt. Am aktuellem Schlafplatz jagt der Igel in der Nacht im Umfeld von ca. 250 m und legt dabei rund 2 km jede Nacht zurück.</a:t>
            </a:r>
          </a:p>
          <a:p>
            <a:pPr marL="0" indent="0" algn="r">
              <a:buClrTx/>
              <a:buSzTx/>
              <a:buNone/>
              <a:defRPr sz="2400" spc="-24">
                <a:latin typeface="Apple Braille Outline 6 Dot"/>
                <a:ea typeface="Apple Braille Outline 6 Dot"/>
                <a:cs typeface="Apple Braille Outline 6 Dot"/>
                <a:sym typeface="Apple Braille Outline 6 Dot"/>
              </a:defRPr>
            </a:pPr>
            <a:r>
              <a:t>Ein Männchen läuft in der Paarungszeit auch schon mal 5 km pro Nacht!</a:t>
            </a:r>
          </a:p>
          <a:p>
            <a:pPr marL="0" indent="0" algn="r">
              <a:buClrTx/>
              <a:buSzTx/>
              <a:buNone/>
            </a:pPr>
            <a:endParaRPr/>
          </a:p>
        </p:txBody>
      </p:sp>
      <p:sp>
        <p:nvSpPr>
          <p:cNvPr id="240" name="©Deutsche Wildtier Stiftung"/>
          <p:cNvSpPr txBox="1"/>
          <p:nvPr/>
        </p:nvSpPr>
        <p:spPr>
          <a:xfrm>
            <a:off x="21371731" y="11786319"/>
            <a:ext cx="2361515" cy="32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14"/>
            </a:lvl1pPr>
          </a:lstStyle>
          <a:p>
            <a:r>
              <a:t>©Deutsche Wildtier Stiftung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bedrohungen_verlust-naturnaher-gaerten_steckbrief_igel_bedrohungen_verlust-naturnaher-gaerten_content_m.jpeg" descr="bedrohungen_verlust-naturnaher-gaerten_steckbrief_igel_bedrohungen_verlust-naturnaher-gaerten_content_m.jpeg"/>
          <p:cNvPicPr>
            <a:picLocks noChangeAspect="1"/>
          </p:cNvPicPr>
          <p:nvPr/>
        </p:nvPicPr>
        <p:blipFill>
          <a:blip r:embed="rId2"/>
          <a:stretch>
            <a:fillRect/>
          </a:stretch>
        </p:blipFill>
        <p:spPr>
          <a:xfrm>
            <a:off x="9027689" y="7947417"/>
            <a:ext cx="7778731" cy="3626987"/>
          </a:xfrm>
          <a:prstGeom prst="rect">
            <a:avLst/>
          </a:prstGeom>
          <a:ln w="12700">
            <a:miter lim="400000"/>
          </a:ln>
        </p:spPr>
      </p:pic>
      <p:sp>
        <p:nvSpPr>
          <p:cNvPr id="243"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sp>
        <p:nvSpPr>
          <p:cNvPr id="244" name="Heutzutage werden Gärten immer mehr zu abgeriegelten Festungen…"/>
          <p:cNvSpPr txBox="1">
            <a:spLocks noGrp="1"/>
          </p:cNvSpPr>
          <p:nvPr>
            <p:ph type="body" idx="1"/>
          </p:nvPr>
        </p:nvSpPr>
        <p:spPr>
          <a:xfrm>
            <a:off x="350296" y="2150129"/>
            <a:ext cx="23241001" cy="7697009"/>
          </a:xfrm>
          <a:prstGeom prst="rect">
            <a:avLst/>
          </a:prstGeom>
        </p:spPr>
        <p:txBody>
          <a:bodyPr/>
          <a:lstStyle/>
          <a:p>
            <a:pPr marL="1175657" lvl="2" indent="-261257" defTabSz="457200">
              <a:lnSpc>
                <a:spcPct val="100000"/>
              </a:lnSpc>
              <a:spcBef>
                <a:spcPts val="0"/>
              </a:spcBef>
              <a:defRPr sz="2400" spc="0">
                <a:latin typeface="Apple Braille Outline 6 Dot"/>
                <a:ea typeface="Apple Braille Outline 6 Dot"/>
                <a:cs typeface="Apple Braille Outline 6 Dot"/>
                <a:sym typeface="Apple Braille Outline 6 Dot"/>
              </a:defRPr>
            </a:pPr>
            <a:r>
              <a:t>Heutzutage werden Gärten immer mehr zu abgeriegelten Festungen</a:t>
            </a:r>
          </a:p>
          <a:p>
            <a:pPr marL="1175657" lvl="2" indent="-261257" defTabSz="457200">
              <a:lnSpc>
                <a:spcPct val="100000"/>
              </a:lnSpc>
              <a:spcBef>
                <a:spcPts val="0"/>
              </a:spcBef>
              <a:defRPr sz="2400" spc="0">
                <a:latin typeface="Apple Braille Outline 6 Dot"/>
                <a:ea typeface="Apple Braille Outline 6 Dot"/>
                <a:cs typeface="Apple Braille Outline 6 Dot"/>
                <a:sym typeface="Apple Braille Outline 6 Dot"/>
              </a:defRPr>
            </a:pPr>
            <a:r>
              <a:t>durchlässige Holzzäune oder reine Heckenabgrenzungen werden seltener</a:t>
            </a: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endParaRP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r>
              <a:t>          Erschwert den Zugang zu Gärten; Zäune werden zur Gefahrenquelle (Steckenbleiben, Verletzungsgefahr, bei nicht entdecken qualvoll verdursten und  </a:t>
            </a: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r>
              <a:t>          verhungern)</a:t>
            </a: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endParaRPr/>
          </a:p>
          <a:p>
            <a:pPr marL="1175657" lvl="2" indent="-261257" defTabSz="457200">
              <a:lnSpc>
                <a:spcPct val="100000"/>
              </a:lnSpc>
              <a:spcBef>
                <a:spcPts val="0"/>
              </a:spcBef>
              <a:defRPr sz="2400" spc="0">
                <a:latin typeface="Apple Braille Outline 6 Dot"/>
                <a:ea typeface="Apple Braille Outline 6 Dot"/>
                <a:cs typeface="Apple Braille Outline 6 Dot"/>
                <a:sym typeface="Apple Braille Outline 6 Dot"/>
              </a:defRPr>
            </a:pPr>
            <a:r>
              <a:t>Sterile, aufgeräumte und lebensfeindliche grüne Wüsten, die keine Nahrung bieten</a:t>
            </a:r>
          </a:p>
          <a:p>
            <a:pPr marL="261257" indent="-261257" defTabSz="457200">
              <a:lnSpc>
                <a:spcPct val="100000"/>
              </a:lnSpc>
              <a:spcBef>
                <a:spcPts val="0"/>
              </a:spcBef>
              <a:defRPr sz="2400" spc="0">
                <a:latin typeface="Apple Braille Outline 6 Dot"/>
                <a:ea typeface="Apple Braille Outline 6 Dot"/>
                <a:cs typeface="Apple Braille Outline 6 Dot"/>
                <a:sym typeface="Apple Braille Outline 6 Dot"/>
              </a:defRPr>
            </a:pPr>
            <a:endParaRP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r>
              <a:t>          Wegstrecken und somit Zeit / Energieaufwand werden größer; Kontakt mit Gefahrenquellen steigt durch versperrte Wege (z. Bsp. Straßenverkehr)</a:t>
            </a: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endParaRP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r>
              <a:t>          fehlende Biodiversität in den Gärten führt zu Nahrungsmangel; allgemeiner physischer Zustand verschlechtert sich</a:t>
            </a: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endParaRP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endParaRP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endParaRP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endParaRPr/>
          </a:p>
          <a:p>
            <a:pPr marL="0" indent="0" defTabSz="457200">
              <a:lnSpc>
                <a:spcPct val="100000"/>
              </a:lnSpc>
              <a:spcBef>
                <a:spcPts val="0"/>
              </a:spcBef>
              <a:buClrTx/>
              <a:buSzTx/>
              <a:buNone/>
              <a:defRPr sz="2400" spc="0">
                <a:latin typeface="Apple Braille Outline 6 Dot"/>
                <a:ea typeface="Apple Braille Outline 6 Dot"/>
                <a:cs typeface="Apple Braille Outline 6 Dot"/>
                <a:sym typeface="Apple Braille Outline 6 Dot"/>
              </a:defRPr>
            </a:pPr>
            <a:endParaRPr/>
          </a:p>
        </p:txBody>
      </p:sp>
      <p:sp>
        <p:nvSpPr>
          <p:cNvPr id="245" name="Probleme auf den Wanderungen"/>
          <p:cNvSpPr txBox="1">
            <a:spLocks noGrp="1"/>
          </p:cNvSpPr>
          <p:nvPr>
            <p:ph type="title"/>
          </p:nvPr>
        </p:nvSpPr>
        <p:spPr>
          <a:xfrm>
            <a:off x="571500" y="748790"/>
            <a:ext cx="23241000" cy="1087419"/>
          </a:xfrm>
          <a:prstGeom prst="rect">
            <a:avLst/>
          </a:prstGeom>
        </p:spPr>
        <p:txBody>
          <a:bodyPr/>
          <a:lstStyle/>
          <a:p>
            <a:r>
              <a:t>Probleme auf den Wanderungen</a:t>
            </a:r>
          </a:p>
        </p:txBody>
      </p:sp>
      <p:sp>
        <p:nvSpPr>
          <p:cNvPr id="246" name="Pfeil 11"/>
          <p:cNvSpPr/>
          <p:nvPr/>
        </p:nvSpPr>
        <p:spPr>
          <a:xfrm>
            <a:off x="409335" y="3278716"/>
            <a:ext cx="737467" cy="555245"/>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47" name="Pfeil 11"/>
          <p:cNvSpPr/>
          <p:nvPr/>
        </p:nvSpPr>
        <p:spPr>
          <a:xfrm>
            <a:off x="409335" y="5912306"/>
            <a:ext cx="737467" cy="555245"/>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48" name="Pfeil 11"/>
          <p:cNvSpPr/>
          <p:nvPr/>
        </p:nvSpPr>
        <p:spPr>
          <a:xfrm>
            <a:off x="409335" y="5146865"/>
            <a:ext cx="737467" cy="555245"/>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1">
              <a:hueOff val="-42304"/>
              <a:satOff val="23749"/>
              <a:lumOff val="-45745"/>
            </a:schemeClr>
          </a:solidFill>
          <a:ln w="12700">
            <a:miter lim="400000"/>
          </a:ln>
        </p:spPr>
        <p:txBody>
          <a:bodyPr lIns="50800" tIns="50800" rIns="50800" bIns="50800" anchor="ctr"/>
          <a:lstStyle/>
          <a:p>
            <a:pPr algn="ctr" defTabSz="5842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49" name="©Deutsche Wildtier Stiftung"/>
          <p:cNvSpPr txBox="1"/>
          <p:nvPr/>
        </p:nvSpPr>
        <p:spPr>
          <a:xfrm>
            <a:off x="14478508" y="11577483"/>
            <a:ext cx="2327911" cy="299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1400" spc="0">
                <a:latin typeface="Helvetica Neue"/>
                <a:ea typeface="Helvetica Neue"/>
                <a:cs typeface="Helvetica Neue"/>
                <a:sym typeface="Helvetica Neue"/>
              </a:defRPr>
            </a:lvl1pPr>
          </a:lstStyle>
          <a:p>
            <a:r>
              <a:t>©Deutsche Wildtier Stiftung</a:t>
            </a:r>
          </a:p>
        </p:txBody>
      </p:sp>
      <p:pic>
        <p:nvPicPr>
          <p:cNvPr id="250" name="IMG_8181.HEIC" descr="IMG_8181.HEIC"/>
          <p:cNvPicPr>
            <a:picLocks noChangeAspect="1"/>
          </p:cNvPicPr>
          <p:nvPr/>
        </p:nvPicPr>
        <p:blipFill>
          <a:blip r:embed="rId3"/>
          <a:srcRect l="3" t="14493" r="3" b="10730"/>
          <a:stretch>
            <a:fillRect/>
          </a:stretch>
        </p:blipFill>
        <p:spPr>
          <a:xfrm>
            <a:off x="835175" y="7947390"/>
            <a:ext cx="6466602" cy="3626914"/>
          </a:xfrm>
          <a:prstGeom prst="rect">
            <a:avLst/>
          </a:prstGeom>
          <a:ln w="12700">
            <a:miter lim="400000"/>
          </a:ln>
        </p:spPr>
      </p:pic>
      <p:pic>
        <p:nvPicPr>
          <p:cNvPr id="251" name="IMG_8182.HEIC" descr="IMG_8182.HEIC"/>
          <p:cNvPicPr>
            <a:picLocks noChangeAspect="1"/>
          </p:cNvPicPr>
          <p:nvPr/>
        </p:nvPicPr>
        <p:blipFill>
          <a:blip r:embed="rId4"/>
          <a:srcRect t="10754" b="32813"/>
          <a:stretch>
            <a:fillRect/>
          </a:stretch>
        </p:blipFill>
        <p:spPr>
          <a:xfrm>
            <a:off x="18532250" y="7904329"/>
            <a:ext cx="4934899" cy="37131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sp>
        <p:nvSpPr>
          <p:cNvPr id="254" name="… und so können wir helfen:"/>
          <p:cNvSpPr txBox="1">
            <a:spLocks noGrp="1"/>
          </p:cNvSpPr>
          <p:nvPr>
            <p:ph type="title"/>
          </p:nvPr>
        </p:nvSpPr>
        <p:spPr>
          <a:xfrm>
            <a:off x="571500" y="629023"/>
            <a:ext cx="23241000" cy="1396515"/>
          </a:xfrm>
          <a:prstGeom prst="rect">
            <a:avLst/>
          </a:prstGeom>
        </p:spPr>
        <p:txBody>
          <a:bodyPr/>
          <a:lstStyle/>
          <a:p>
            <a:r>
              <a:t>… und so können wir helfen:</a:t>
            </a:r>
          </a:p>
        </p:txBody>
      </p:sp>
      <p:sp>
        <p:nvSpPr>
          <p:cNvPr id="255" name="Zaundurchbrüche schaffen (ideal: 13 x 13 cm); Bastelanleitung für sog. „Igeltörchen“ unter:…"/>
          <p:cNvSpPr txBox="1">
            <a:spLocks noGrp="1"/>
          </p:cNvSpPr>
          <p:nvPr>
            <p:ph type="body" idx="1"/>
          </p:nvPr>
        </p:nvSpPr>
        <p:spPr>
          <a:xfrm>
            <a:off x="571500" y="1860025"/>
            <a:ext cx="23241000" cy="7697009"/>
          </a:xfrm>
          <a:prstGeom prst="rect">
            <a:avLst/>
          </a:prstGeom>
        </p:spPr>
        <p:txBody>
          <a:bodyPr/>
          <a:lstStyle/>
          <a:p>
            <a:pPr>
              <a:defRPr sz="2500" spc="-25">
                <a:latin typeface="Apple Braille Outline 6 Dot"/>
                <a:ea typeface="Apple Braille Outline 6 Dot"/>
                <a:cs typeface="Apple Braille Outline 6 Dot"/>
                <a:sym typeface="Apple Braille Outline 6 Dot"/>
              </a:defRPr>
            </a:pPr>
            <a:r>
              <a:t>Zaundurchbrüche schaffen (ideal: 13 x 13 cm); Bastelanleitung für sog. „Igeltörchen“ unter:</a:t>
            </a:r>
          </a:p>
          <a:p>
            <a:pPr marL="0" indent="0">
              <a:buClrTx/>
              <a:buSzTx/>
              <a:buNone/>
              <a:defRPr sz="2500" spc="-25">
                <a:latin typeface="Apple Braille Outline 6 Dot"/>
                <a:ea typeface="Apple Braille Outline 6 Dot"/>
                <a:cs typeface="Apple Braille Outline 6 Dot"/>
                <a:sym typeface="Apple Braille Outline 6 Dot"/>
              </a:defRPr>
            </a:pPr>
            <a:r>
              <a:t>    </a:t>
            </a:r>
            <a:r>
              <a:rPr u="sng">
                <a:hlinkClick r:id="rId2"/>
              </a:rPr>
              <a:t>https://www.deutschewildtierstiftung.de/naturschutz/igel-bahn-frei-fur-stacheltrager</a:t>
            </a:r>
          </a:p>
          <a:p>
            <a:pPr>
              <a:defRPr sz="2500" spc="-25">
                <a:latin typeface="Apple Braille Outline 6 Dot"/>
                <a:ea typeface="Apple Braille Outline 6 Dot"/>
                <a:cs typeface="Apple Braille Outline 6 Dot"/>
                <a:sym typeface="Apple Braille Outline 6 Dot"/>
              </a:defRPr>
            </a:pPr>
            <a:r>
              <a:t>Zäune nicht bodentief setzen</a:t>
            </a:r>
          </a:p>
          <a:p>
            <a:pPr>
              <a:defRPr sz="2500" spc="-25">
                <a:latin typeface="Apple Braille Outline 6 Dot"/>
                <a:ea typeface="Apple Braille Outline 6 Dot"/>
                <a:cs typeface="Apple Braille Outline 6 Dot"/>
                <a:sym typeface="Apple Braille Outline 6 Dot"/>
              </a:defRPr>
            </a:pPr>
            <a:r>
              <a:t>Heckenkorridore als Grundstücksbegrenzung nutzen</a:t>
            </a:r>
          </a:p>
          <a:p>
            <a:pPr>
              <a:defRPr sz="2500" spc="-25">
                <a:latin typeface="Apple Braille Outline 6 Dot"/>
                <a:ea typeface="Apple Braille Outline 6 Dot"/>
                <a:cs typeface="Apple Braille Outline 6 Dot"/>
                <a:sym typeface="Apple Braille Outline 6 Dot"/>
              </a:defRPr>
            </a:pPr>
            <a:r>
              <a:t>Krautstreifen anlegen</a:t>
            </a:r>
          </a:p>
          <a:p>
            <a:pPr>
              <a:defRPr sz="2500" spc="-25">
                <a:latin typeface="Apple Braille Outline 6 Dot"/>
                <a:ea typeface="Apple Braille Outline 6 Dot"/>
                <a:cs typeface="Apple Braille Outline 6 Dot"/>
                <a:sym typeface="Apple Braille Outline 6 Dot"/>
              </a:defRPr>
            </a:pPr>
            <a:r>
              <a:t>Totholzhecken dienen als Insektenhotel</a:t>
            </a:r>
          </a:p>
        </p:txBody>
      </p:sp>
      <p:pic>
        <p:nvPicPr>
          <p:cNvPr id="256" name="IMG_7043.JPG" descr="IMG_7043.JPG"/>
          <p:cNvPicPr>
            <a:picLocks noChangeAspect="1"/>
          </p:cNvPicPr>
          <p:nvPr/>
        </p:nvPicPr>
        <p:blipFill>
          <a:blip r:embed="rId3"/>
          <a:stretch>
            <a:fillRect/>
          </a:stretch>
        </p:blipFill>
        <p:spPr>
          <a:xfrm>
            <a:off x="9151468" y="7104415"/>
            <a:ext cx="7044028" cy="4688682"/>
          </a:xfrm>
          <a:prstGeom prst="rect">
            <a:avLst/>
          </a:prstGeom>
          <a:ln w="12700">
            <a:miter lim="400000"/>
          </a:ln>
        </p:spPr>
      </p:pic>
      <p:sp>
        <p:nvSpPr>
          <p:cNvPr id="257" name="©Deutsche Wildtier Stiftung"/>
          <p:cNvSpPr txBox="1"/>
          <p:nvPr/>
        </p:nvSpPr>
        <p:spPr>
          <a:xfrm>
            <a:off x="13876494" y="11814919"/>
            <a:ext cx="2327911" cy="299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1400" spc="0">
                <a:latin typeface="Helvetica Neue"/>
                <a:ea typeface="Helvetica Neue"/>
                <a:cs typeface="Helvetica Neue"/>
                <a:sym typeface="Helvetica Neue"/>
              </a:defRPr>
            </a:lvl1pPr>
          </a:lstStyle>
          <a:p>
            <a:r>
              <a:t>©Deutsche Wildtier Stiftung</a:t>
            </a:r>
          </a:p>
        </p:txBody>
      </p:sp>
      <p:pic>
        <p:nvPicPr>
          <p:cNvPr id="258" name="IMG_8177.HEIC" descr="IMG_8177.HEIC"/>
          <p:cNvPicPr>
            <a:picLocks noChangeAspect="1"/>
          </p:cNvPicPr>
          <p:nvPr/>
        </p:nvPicPr>
        <p:blipFill>
          <a:blip r:embed="rId4"/>
          <a:stretch>
            <a:fillRect/>
          </a:stretch>
        </p:blipFill>
        <p:spPr>
          <a:xfrm>
            <a:off x="657598" y="7134550"/>
            <a:ext cx="6171215" cy="4628410"/>
          </a:xfrm>
          <a:prstGeom prst="rect">
            <a:avLst/>
          </a:prstGeom>
          <a:ln w="12700">
            <a:miter lim="400000"/>
          </a:ln>
        </p:spPr>
      </p:pic>
      <p:pic>
        <p:nvPicPr>
          <p:cNvPr id="259" name="IMG_8179.HEIC" descr="IMG_8179.HEIC"/>
          <p:cNvPicPr>
            <a:picLocks noChangeAspect="1"/>
          </p:cNvPicPr>
          <p:nvPr/>
        </p:nvPicPr>
        <p:blipFill>
          <a:blip r:embed="rId5"/>
          <a:srcRect t="13084" b="19851"/>
          <a:stretch>
            <a:fillRect/>
          </a:stretch>
        </p:blipFill>
        <p:spPr>
          <a:xfrm>
            <a:off x="18244672" y="7068030"/>
            <a:ext cx="5243298" cy="4688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pic>
        <p:nvPicPr>
          <p:cNvPr id="262" name="Hedgehog Street: Rural 'hogs on the move" descr="Hedgehog Street: Rural 'hogs on the move"/>
          <p:cNvPicPr>
            <a:picLocks/>
          </p:cNvPicPr>
          <p:nvPr>
            <a:videoFile r:link="rId1"/>
          </p:nvPr>
        </p:nvPicPr>
        <p:blipFill>
          <a:blip r:embed="rId3"/>
          <a:stretch>
            <a:fillRect/>
          </a:stretch>
        </p:blipFill>
        <p:spPr>
          <a:xfrm>
            <a:off x="9352557" y="1850215"/>
            <a:ext cx="11406741" cy="8555055"/>
          </a:xfrm>
          <a:prstGeom prst="rect">
            <a:avLst/>
          </a:prstGeom>
        </p:spPr>
      </p:pic>
      <p:sp>
        <p:nvSpPr>
          <p:cNvPr id="263" name="Quelle: www.hedgehogstreet.org"/>
          <p:cNvSpPr txBox="1"/>
          <p:nvPr/>
        </p:nvSpPr>
        <p:spPr>
          <a:xfrm>
            <a:off x="16301277" y="10499015"/>
            <a:ext cx="4464786" cy="1201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400" spc="-24">
                <a:latin typeface="Apple Braille Outline 6 Dot"/>
                <a:ea typeface="Apple Braille Outline 6 Dot"/>
                <a:cs typeface="Apple Braille Outline 6 Dot"/>
                <a:sym typeface="Apple Braille Outline 6 Dot"/>
              </a:defRPr>
            </a:pPr>
            <a:r>
              <a:t>Quelle: </a:t>
            </a:r>
            <a:r>
              <a:rPr u="sng">
                <a:hlinkClick r:id="rId4"/>
              </a:rPr>
              <a:t>www.hedgehogstreet.org</a:t>
            </a:r>
          </a:p>
        </p:txBody>
      </p:sp>
      <p:sp>
        <p:nvSpPr>
          <p:cNvPr id="264" name="Regelrechte Igel-Highways werden in Großbritannien angelegt. Bei dem Projekt „Hedgehogstreet“ geht es um die großflächige Vernetzung von Gärten und Parks.…"/>
          <p:cNvSpPr txBox="1">
            <a:spLocks noGrp="1"/>
          </p:cNvSpPr>
          <p:nvPr>
            <p:ph type="body" sz="quarter" idx="1"/>
          </p:nvPr>
        </p:nvSpPr>
        <p:spPr>
          <a:xfrm>
            <a:off x="608529" y="1871912"/>
            <a:ext cx="8124313" cy="3302347"/>
          </a:xfrm>
          <a:prstGeom prst="rect">
            <a:avLst/>
          </a:prstGeom>
        </p:spPr>
        <p:txBody>
          <a:bodyPr/>
          <a:lstStyle/>
          <a:p>
            <a:pPr marL="0" indent="0">
              <a:buClrTx/>
              <a:buSzTx/>
              <a:buNone/>
              <a:defRPr sz="2500" spc="-25">
                <a:latin typeface="Apple Braille Outline 6 Dot"/>
                <a:ea typeface="Apple Braille Outline 6 Dot"/>
                <a:cs typeface="Apple Braille Outline 6 Dot"/>
                <a:sym typeface="Apple Braille Outline 6 Dot"/>
              </a:defRPr>
            </a:pPr>
            <a:r>
              <a:t>Regelrechte Igel-Highways werden in Großbritannien angelegt. Bei dem Projekt „Hedgehogstreet“ geht es um die großflächige Vernetzung von Gärten und Parks. </a:t>
            </a:r>
          </a:p>
          <a:p>
            <a:pPr marL="0" indent="0">
              <a:buClrTx/>
              <a:buSzTx/>
              <a:buNone/>
            </a:pPr>
            <a:r>
              <a:rPr sz="2500" spc="-25">
                <a:latin typeface="Apple Braille Outline 6 Dot"/>
                <a:ea typeface="Apple Braille Outline 6 Dot"/>
                <a:cs typeface="Apple Braille Outline 6 Dot"/>
                <a:sym typeface="Apple Braille Outline 6 Dot"/>
              </a:rPr>
              <a:t>Ein Trackingvideo zeigt wie weit einige Igel jede Nacht laufen.</a:t>
            </a:r>
            <a:r>
              <a:t> </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2"/>
                </p:tgtEl>
              </p:cMediaNode>
            </p:video>
            <p:seq concurrent="1" prevAc="none" nextAc="seek">
              <p:cTn id="8" restart="whenNotActive" fill="hold" evtFilter="cancelBubble" nodeType="interactiveSeq">
                <p:stCondLst>
                  <p:cond evt="onClick" delay="0">
                    <p:tgtEl>
                      <p:spTgt spid="26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2"/>
                                        </p:tgtEl>
                                      </p:cBhvr>
                                    </p:cmd>
                                  </p:childTnLst>
                                </p:cTn>
                              </p:par>
                            </p:childTnLst>
                          </p:cTn>
                        </p:par>
                      </p:childTnLst>
                    </p:cTn>
                  </p:par>
                </p:childTnLst>
              </p:cTn>
              <p:nextCondLst>
                <p:cond evt="onClick" delay="0">
                  <p:tgtEl>
                    <p:spTgt spid="26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 name="Tabelle 1"/>
          <p:cNvGraphicFramePr/>
          <p:nvPr/>
        </p:nvGraphicFramePr>
        <p:xfrm>
          <a:off x="638761" y="2688439"/>
          <a:ext cx="23119178" cy="9111597"/>
        </p:xfrm>
        <a:graphic>
          <a:graphicData uri="http://schemas.openxmlformats.org/drawingml/2006/table">
            <a:tbl>
              <a:tblPr firstCol="1">
                <a:tableStyleId>{4C3C2611-4C71-4FC5-86AE-919BDF0F9419}</a:tableStyleId>
              </a:tblPr>
              <a:tblGrid>
                <a:gridCol w="11553239">
                  <a:extLst>
                    <a:ext uri="{9D8B030D-6E8A-4147-A177-3AD203B41FA5}">
                      <a16:colId xmlns:a16="http://schemas.microsoft.com/office/drawing/2014/main" val="20000"/>
                    </a:ext>
                  </a:extLst>
                </a:gridCol>
                <a:gridCol w="11553239">
                  <a:extLst>
                    <a:ext uri="{9D8B030D-6E8A-4147-A177-3AD203B41FA5}">
                      <a16:colId xmlns:a16="http://schemas.microsoft.com/office/drawing/2014/main" val="20001"/>
                    </a:ext>
                  </a:extLst>
                </a:gridCol>
              </a:tblGrid>
              <a:tr h="1299842">
                <a:tc>
                  <a:txBody>
                    <a:bodyPr/>
                    <a:lstStyle/>
                    <a:p>
                      <a:pPr marL="155510" indent="-155510" algn="l" defTabSz="457200">
                        <a:buClr>
                          <a:schemeClr val="accent1">
                            <a:hueOff val="-42304"/>
                            <a:satOff val="23749"/>
                            <a:lumOff val="-45745"/>
                          </a:schemeClr>
                        </a:buClr>
                        <a:buSzPct val="100000"/>
                        <a:buChar char="•"/>
                        <a:defRPr sz="2500" b="0" spc="0">
                          <a:solidFill>
                            <a:srgbClr val="000000"/>
                          </a:solidFill>
                          <a:latin typeface="Apple Braille Outline 6 Dot"/>
                          <a:ea typeface="Apple Braille Outline 6 Dot"/>
                          <a:cs typeface="Apple Braille Outline 6 Dot"/>
                          <a:sym typeface="Apple Braille Outline 6 Dot"/>
                        </a:defRPr>
                      </a:pPr>
                      <a:r>
                        <a:t>Gartenteiche, Pools etc. </a:t>
                      </a:r>
                    </a:p>
                  </a:txBody>
                  <a:tcPr marL="50800" marR="50800" marT="50800" marB="50800" anchor="ctr" horzOverflow="overflow"/>
                </a:tc>
                <a:tc>
                  <a:txBody>
                    <a:bodyPr/>
                    <a:lstStyle/>
                    <a:p>
                      <a:pPr marL="272142" indent="-272142" algn="l">
                        <a:buClr>
                          <a:schemeClr val="accent1"/>
                        </a:buClr>
                        <a:buSzPct val="100000"/>
                        <a:buChar char="•"/>
                        <a:defRPr sz="2500" spc="25">
                          <a:solidFill>
                            <a:schemeClr val="accent1">
                              <a:hueOff val="-42304"/>
                              <a:satOff val="23749"/>
                              <a:lumOff val="-45745"/>
                            </a:schemeClr>
                          </a:solidFill>
                          <a:latin typeface="Apple Braille Outline 6 Dot"/>
                          <a:ea typeface="Apple Braille Outline 6 Dot"/>
                          <a:cs typeface="Apple Braille Outline 6 Dot"/>
                          <a:sym typeface="Apple Braille Outline 6 Dot"/>
                        </a:defRPr>
                      </a:pPr>
                      <a:r>
                        <a:t>Flache Uferzonen und Ausstiegshilfen anbieten</a:t>
                      </a:r>
                    </a:p>
                  </a:txBody>
                  <a:tcPr marL="50800" marR="50800" marT="50800" marB="50800" anchor="ctr" horzOverflow="overflow"/>
                </a:tc>
                <a:extLst>
                  <a:ext uri="{0D108BD9-81ED-4DB2-BD59-A6C34878D82A}">
                    <a16:rowId xmlns:a16="http://schemas.microsoft.com/office/drawing/2014/main" val="10000"/>
                  </a:ext>
                </a:extLst>
              </a:tr>
              <a:tr h="1299842">
                <a:tc>
                  <a:txBody>
                    <a:bodyPr/>
                    <a:lstStyle/>
                    <a:p>
                      <a:pPr marL="155510" indent="-155510" algn="l" defTabSz="457200">
                        <a:buClr>
                          <a:schemeClr val="accent1">
                            <a:hueOff val="-42304"/>
                            <a:satOff val="23749"/>
                            <a:lumOff val="-45745"/>
                          </a:schemeClr>
                        </a:buClr>
                        <a:buSzPct val="100000"/>
                        <a:buChar char="•"/>
                        <a:defRPr sz="2500" b="0" spc="0">
                          <a:solidFill>
                            <a:srgbClr val="000000"/>
                          </a:solidFill>
                          <a:latin typeface="Apple Braille Outline 6 Dot"/>
                          <a:ea typeface="Apple Braille Outline 6 Dot"/>
                          <a:cs typeface="Apple Braille Outline 6 Dot"/>
                          <a:sym typeface="Apple Braille Outline 6 Dot"/>
                        </a:defRPr>
                      </a:pPr>
                      <a:r>
                        <a:t>Kellerabgänge</a:t>
                      </a:r>
                    </a:p>
                  </a:txBody>
                  <a:tcPr marL="50800" marR="50800" marT="50800" marB="50800" anchor="ctr" horzOverflow="overflow"/>
                </a:tc>
                <a:tc>
                  <a:txBody>
                    <a:bodyPr/>
                    <a:lstStyle/>
                    <a:p>
                      <a:pPr marL="272142" indent="-272142" algn="l">
                        <a:buClr>
                          <a:schemeClr val="accent1"/>
                        </a:buClr>
                        <a:buSzPct val="100000"/>
                        <a:buChar char="•"/>
                        <a:defRPr sz="2500" spc="25">
                          <a:solidFill>
                            <a:schemeClr val="accent1">
                              <a:hueOff val="-42304"/>
                              <a:satOff val="23749"/>
                              <a:lumOff val="-45745"/>
                            </a:schemeClr>
                          </a:solidFill>
                          <a:latin typeface="Apple Braille Outline 6 Dot"/>
                          <a:ea typeface="Apple Braille Outline 6 Dot"/>
                          <a:cs typeface="Apple Braille Outline 6 Dot"/>
                          <a:sym typeface="Apple Braille Outline 6 Dot"/>
                        </a:defRPr>
                      </a:pPr>
                      <a:r>
                        <a:t>Kletterhilfen aufstellen</a:t>
                      </a:r>
                    </a:p>
                  </a:txBody>
                  <a:tcPr marL="50800" marR="50800" marT="50800" marB="50800" anchor="ctr" horzOverflow="overflow"/>
                </a:tc>
                <a:extLst>
                  <a:ext uri="{0D108BD9-81ED-4DB2-BD59-A6C34878D82A}">
                    <a16:rowId xmlns:a16="http://schemas.microsoft.com/office/drawing/2014/main" val="10001"/>
                  </a:ext>
                </a:extLst>
              </a:tr>
              <a:tr h="1299842">
                <a:tc>
                  <a:txBody>
                    <a:bodyPr/>
                    <a:lstStyle/>
                    <a:p>
                      <a:pPr marL="155510" indent="-155510" algn="l" defTabSz="457200">
                        <a:buClr>
                          <a:schemeClr val="accent1">
                            <a:hueOff val="-42304"/>
                            <a:satOff val="23749"/>
                            <a:lumOff val="-45745"/>
                          </a:schemeClr>
                        </a:buClr>
                        <a:buSzPct val="100000"/>
                        <a:buChar char="•"/>
                        <a:defRPr sz="2500" b="0" spc="0">
                          <a:solidFill>
                            <a:srgbClr val="000000"/>
                          </a:solidFill>
                          <a:latin typeface="Apple Braille Outline 6 Dot"/>
                          <a:ea typeface="Apple Braille Outline 6 Dot"/>
                          <a:cs typeface="Apple Braille Outline 6 Dot"/>
                          <a:sym typeface="Apple Braille Outline 6 Dot"/>
                        </a:defRPr>
                      </a:pPr>
                      <a:r>
                        <a:t>Lichtschächte</a:t>
                      </a:r>
                    </a:p>
                  </a:txBody>
                  <a:tcPr marL="50800" marR="50800" marT="50800" marB="50800" anchor="ctr" horzOverflow="overflow"/>
                </a:tc>
                <a:tc>
                  <a:txBody>
                    <a:bodyPr/>
                    <a:lstStyle/>
                    <a:p>
                      <a:pPr marL="272142" indent="-272142" algn="l">
                        <a:buClr>
                          <a:schemeClr val="accent1"/>
                        </a:buClr>
                        <a:buSzPct val="100000"/>
                        <a:buChar char="•"/>
                        <a:defRPr sz="2500" spc="25">
                          <a:solidFill>
                            <a:schemeClr val="accent1">
                              <a:hueOff val="-42304"/>
                              <a:satOff val="23749"/>
                              <a:lumOff val="-45745"/>
                            </a:schemeClr>
                          </a:solidFill>
                          <a:latin typeface="Apple Braille Outline 6 Dot"/>
                          <a:ea typeface="Apple Braille Outline 6 Dot"/>
                          <a:cs typeface="Apple Braille Outline 6 Dot"/>
                          <a:sym typeface="Apple Braille Outline 6 Dot"/>
                        </a:defRPr>
                      </a:pPr>
                      <a:r>
                        <a:t>Abdeckungen anbringen</a:t>
                      </a:r>
                    </a:p>
                  </a:txBody>
                  <a:tcPr marL="50800" marR="50800" marT="50800" marB="50800" anchor="ctr" horzOverflow="overflow"/>
                </a:tc>
                <a:extLst>
                  <a:ext uri="{0D108BD9-81ED-4DB2-BD59-A6C34878D82A}">
                    <a16:rowId xmlns:a16="http://schemas.microsoft.com/office/drawing/2014/main" val="10002"/>
                  </a:ext>
                </a:extLst>
              </a:tr>
              <a:tr h="1299842">
                <a:tc>
                  <a:txBody>
                    <a:bodyPr/>
                    <a:lstStyle/>
                    <a:p>
                      <a:pPr marL="155510" indent="-155510" algn="l" defTabSz="457200">
                        <a:buClr>
                          <a:schemeClr val="accent1">
                            <a:hueOff val="-42304"/>
                            <a:satOff val="23749"/>
                            <a:lumOff val="-45745"/>
                          </a:schemeClr>
                        </a:buClr>
                        <a:buSzPct val="100000"/>
                        <a:buChar char="•"/>
                        <a:defRPr sz="2500" b="0" spc="0">
                          <a:solidFill>
                            <a:srgbClr val="000000"/>
                          </a:solidFill>
                          <a:latin typeface="Apple Braille Outline 6 Dot"/>
                          <a:ea typeface="Apple Braille Outline 6 Dot"/>
                          <a:cs typeface="Apple Braille Outline 6 Dot"/>
                          <a:sym typeface="Apple Braille Outline 6 Dot"/>
                        </a:defRPr>
                      </a:pPr>
                      <a:r>
                        <a:t>Mähroboter/Trimmer/Fadensensen</a:t>
                      </a:r>
                    </a:p>
                  </a:txBody>
                  <a:tcPr marL="50800" marR="50800" marT="50800" marB="50800" anchor="ctr" horzOverflow="overflow"/>
                </a:tc>
                <a:tc>
                  <a:txBody>
                    <a:bodyPr/>
                    <a:lstStyle/>
                    <a:p>
                      <a:pPr marL="272142" indent="-272142" algn="l">
                        <a:buClr>
                          <a:schemeClr val="accent1"/>
                        </a:buClr>
                        <a:buSzPct val="100000"/>
                        <a:buChar char="•"/>
                        <a:defRPr sz="2500" spc="25">
                          <a:solidFill>
                            <a:schemeClr val="accent1">
                              <a:hueOff val="-42304"/>
                              <a:satOff val="23749"/>
                              <a:lumOff val="-45745"/>
                            </a:schemeClr>
                          </a:solidFill>
                          <a:latin typeface="Apple Braille Outline 6 Dot"/>
                          <a:ea typeface="Apple Braille Outline 6 Dot"/>
                          <a:cs typeface="Apple Braille Outline 6 Dot"/>
                          <a:sym typeface="Apple Braille Outline 6 Dot"/>
                        </a:defRPr>
                      </a:pPr>
                      <a:r>
                        <a:t>Tagsüber und unter Aufsicht nutzen!!!</a:t>
                      </a:r>
                    </a:p>
                  </a:txBody>
                  <a:tcPr marL="50800" marR="50800" marT="50800" marB="50800" anchor="ctr" horzOverflow="overflow"/>
                </a:tc>
                <a:extLst>
                  <a:ext uri="{0D108BD9-81ED-4DB2-BD59-A6C34878D82A}">
                    <a16:rowId xmlns:a16="http://schemas.microsoft.com/office/drawing/2014/main" val="10003"/>
                  </a:ext>
                </a:extLst>
              </a:tr>
              <a:tr h="1299842">
                <a:tc>
                  <a:txBody>
                    <a:bodyPr/>
                    <a:lstStyle/>
                    <a:p>
                      <a:pPr marL="155510" indent="-155510" algn="l" defTabSz="457200">
                        <a:buClr>
                          <a:schemeClr val="accent1">
                            <a:hueOff val="-42304"/>
                            <a:satOff val="23749"/>
                            <a:lumOff val="-45745"/>
                          </a:schemeClr>
                        </a:buClr>
                        <a:buSzPct val="100000"/>
                        <a:buChar char="•"/>
                        <a:defRPr sz="2500" b="0" spc="0">
                          <a:solidFill>
                            <a:srgbClr val="000000"/>
                          </a:solidFill>
                          <a:latin typeface="Apple Braille Outline 6 Dot"/>
                          <a:ea typeface="Apple Braille Outline 6 Dot"/>
                          <a:cs typeface="Apple Braille Outline 6 Dot"/>
                          <a:sym typeface="Apple Braille Outline 6 Dot"/>
                        </a:defRPr>
                      </a:pPr>
                      <a:r>
                        <a:t>Laubsauger und Bläser entziehen Nahrung</a:t>
                      </a:r>
                    </a:p>
                  </a:txBody>
                  <a:tcPr marL="50800" marR="50800" marT="50800" marB="50800" anchor="ctr" horzOverflow="overflow"/>
                </a:tc>
                <a:tc>
                  <a:txBody>
                    <a:bodyPr/>
                    <a:lstStyle/>
                    <a:p>
                      <a:pPr marL="272142" indent="-272142" algn="l">
                        <a:buClr>
                          <a:schemeClr val="accent1"/>
                        </a:buClr>
                        <a:buSzPct val="100000"/>
                        <a:buChar char="•"/>
                        <a:defRPr sz="2500" spc="25">
                          <a:solidFill>
                            <a:schemeClr val="accent1">
                              <a:hueOff val="-42304"/>
                              <a:satOff val="23749"/>
                              <a:lumOff val="-45745"/>
                            </a:schemeClr>
                          </a:solidFill>
                          <a:latin typeface="Apple Braille Outline 6 Dot"/>
                          <a:ea typeface="Apple Braille Outline 6 Dot"/>
                          <a:cs typeface="Apple Braille Outline 6 Dot"/>
                          <a:sym typeface="Apple Braille Outline 6 Dot"/>
                        </a:defRPr>
                      </a:pPr>
                      <a:r>
                        <a:t>Wenn möglich, drauf verzichten</a:t>
                      </a:r>
                    </a:p>
                  </a:txBody>
                  <a:tcPr marL="50800" marR="50800" marT="50800" marB="50800" anchor="ctr" horzOverflow="overflow"/>
                </a:tc>
                <a:extLst>
                  <a:ext uri="{0D108BD9-81ED-4DB2-BD59-A6C34878D82A}">
                    <a16:rowId xmlns:a16="http://schemas.microsoft.com/office/drawing/2014/main" val="10004"/>
                  </a:ext>
                </a:extLst>
              </a:tr>
              <a:tr h="1299842">
                <a:tc>
                  <a:txBody>
                    <a:bodyPr/>
                    <a:lstStyle/>
                    <a:p>
                      <a:pPr marL="155510" indent="-155510" algn="l" defTabSz="457200">
                        <a:buClr>
                          <a:schemeClr val="accent1">
                            <a:hueOff val="-42304"/>
                            <a:satOff val="23749"/>
                            <a:lumOff val="-45745"/>
                          </a:schemeClr>
                        </a:buClr>
                        <a:buSzPct val="100000"/>
                        <a:buChar char="•"/>
                        <a:defRPr sz="2500" b="0" spc="0">
                          <a:solidFill>
                            <a:srgbClr val="000000"/>
                          </a:solidFill>
                          <a:latin typeface="Apple Braille Outline 6 Dot"/>
                          <a:ea typeface="Apple Braille Outline 6 Dot"/>
                          <a:cs typeface="Apple Braille Outline 6 Dot"/>
                          <a:sym typeface="Apple Braille Outline 6 Dot"/>
                        </a:defRPr>
                      </a:pPr>
                      <a:r>
                        <a:t>Mäuse- und Rattenfallen (Schlagfallen etc.)</a:t>
                      </a:r>
                    </a:p>
                  </a:txBody>
                  <a:tcPr marL="50800" marR="50800" marT="50800" marB="50800" anchor="ctr" horzOverflow="overflow"/>
                </a:tc>
                <a:tc>
                  <a:txBody>
                    <a:bodyPr/>
                    <a:lstStyle/>
                    <a:p>
                      <a:pPr marL="272142" indent="-272142" algn="l">
                        <a:buClr>
                          <a:schemeClr val="accent1"/>
                        </a:buClr>
                        <a:buSzPct val="100000"/>
                        <a:buChar char="•"/>
                        <a:defRPr sz="2500" spc="25">
                          <a:solidFill>
                            <a:schemeClr val="accent1">
                              <a:hueOff val="-42304"/>
                              <a:satOff val="23749"/>
                              <a:lumOff val="-45745"/>
                            </a:schemeClr>
                          </a:solidFill>
                          <a:latin typeface="Apple Braille Outline 6 Dot"/>
                          <a:ea typeface="Apple Braille Outline 6 Dot"/>
                          <a:cs typeface="Apple Braille Outline 6 Dot"/>
                          <a:sym typeface="Apple Braille Outline 6 Dot"/>
                        </a:defRPr>
                      </a:pPr>
                      <a:r>
                        <a:t>Lebendfallen aufstellen</a:t>
                      </a:r>
                    </a:p>
                  </a:txBody>
                  <a:tcPr marL="50800" marR="50800" marT="50800" marB="50800" anchor="ctr" horzOverflow="overflow"/>
                </a:tc>
                <a:extLst>
                  <a:ext uri="{0D108BD9-81ED-4DB2-BD59-A6C34878D82A}">
                    <a16:rowId xmlns:a16="http://schemas.microsoft.com/office/drawing/2014/main" val="10005"/>
                  </a:ext>
                </a:extLst>
              </a:tr>
              <a:tr h="1299842">
                <a:tc>
                  <a:txBody>
                    <a:bodyPr/>
                    <a:lstStyle/>
                    <a:p>
                      <a:pPr marL="155510" indent="-155510" algn="l" defTabSz="457200">
                        <a:buClr>
                          <a:schemeClr val="accent1">
                            <a:hueOff val="-42304"/>
                            <a:satOff val="23749"/>
                            <a:lumOff val="-45745"/>
                          </a:schemeClr>
                        </a:buClr>
                        <a:buSzPct val="100000"/>
                        <a:buChar char="•"/>
                        <a:defRPr sz="2500" b="0" spc="0">
                          <a:solidFill>
                            <a:srgbClr val="000000"/>
                          </a:solidFill>
                          <a:latin typeface="Apple Braille Outline 6 Dot"/>
                          <a:ea typeface="Apple Braille Outline 6 Dot"/>
                          <a:cs typeface="Apple Braille Outline 6 Dot"/>
                          <a:sym typeface="Apple Braille Outline 6 Dot"/>
                        </a:defRPr>
                      </a:pPr>
                      <a:r>
                        <a:t>Pflanzengifte, Gifte gegen andere Tiere</a:t>
                      </a:r>
                    </a:p>
                  </a:txBody>
                  <a:tcPr marL="50800" marR="50800" marT="50800" marB="50800" anchor="ctr" horzOverflow="overflow"/>
                </a:tc>
                <a:tc>
                  <a:txBody>
                    <a:bodyPr/>
                    <a:lstStyle/>
                    <a:p>
                      <a:pPr marL="272142" indent="-272142" algn="l">
                        <a:buClr>
                          <a:schemeClr val="accent1"/>
                        </a:buClr>
                        <a:buSzPct val="100000"/>
                        <a:buChar char="•"/>
                        <a:defRPr sz="2500" spc="25">
                          <a:solidFill>
                            <a:schemeClr val="accent1">
                              <a:hueOff val="-42304"/>
                              <a:satOff val="23749"/>
                              <a:lumOff val="-45745"/>
                            </a:schemeClr>
                          </a:solidFill>
                          <a:latin typeface="Apple Braille Outline 6 Dot"/>
                          <a:ea typeface="Apple Braille Outline 6 Dot"/>
                          <a:cs typeface="Apple Braille Outline 6 Dot"/>
                          <a:sym typeface="Apple Braille Outline 6 Dot"/>
                        </a:defRPr>
                      </a:pPr>
                      <a:r>
                        <a:t>Wenn möglich, nicht benutzen</a:t>
                      </a:r>
                    </a:p>
                  </a:txBody>
                  <a:tcPr marL="50800" marR="50800" marT="50800" marB="50800" anchor="ctr" horzOverflow="overflow"/>
                </a:tc>
                <a:extLst>
                  <a:ext uri="{0D108BD9-81ED-4DB2-BD59-A6C34878D82A}">
                    <a16:rowId xmlns:a16="http://schemas.microsoft.com/office/drawing/2014/main" val="10006"/>
                  </a:ext>
                </a:extLst>
              </a:tr>
            </a:tbl>
          </a:graphicData>
        </a:graphic>
      </p:graphicFrame>
      <p:sp>
        <p:nvSpPr>
          <p:cNvPr id="267" name="Beatrice Kromp-Steiling, 17.3.202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400" b="0" spc="144">
                <a:latin typeface="Apple Braille Outline 6 Dot"/>
                <a:ea typeface="Apple Braille Outline 6 Dot"/>
                <a:cs typeface="Apple Braille Outline 6 Dot"/>
                <a:sym typeface="Apple Braille Outline 6 Dot"/>
              </a:defRPr>
            </a:lvl1pPr>
          </a:lstStyle>
          <a:p>
            <a:r>
              <a:t>Beatrice Kromp-Steiling, 17.3.2025</a:t>
            </a:r>
          </a:p>
        </p:txBody>
      </p:sp>
      <p:sp>
        <p:nvSpPr>
          <p:cNvPr id="268" name="Weitere Probleme, die zum Rückgang der Population führen und einfache Lösungen…"/>
          <p:cNvSpPr txBox="1">
            <a:spLocks noGrp="1"/>
          </p:cNvSpPr>
          <p:nvPr>
            <p:ph type="title"/>
          </p:nvPr>
        </p:nvSpPr>
        <p:spPr>
          <a:xfrm>
            <a:off x="571500" y="629023"/>
            <a:ext cx="23241000" cy="1673803"/>
          </a:xfrm>
          <a:prstGeom prst="rect">
            <a:avLst/>
          </a:prstGeom>
        </p:spPr>
        <p:txBody>
          <a:bodyPr/>
          <a:lstStyle>
            <a:lvl1pPr defTabSz="503555">
              <a:defRPr sz="5490" spc="-109"/>
            </a:lvl1pPr>
          </a:lstStyle>
          <a:p>
            <a:r>
              <a:t>Weitere Probleme, die zum Rückgang der Population führen und einfache Lösungen…</a:t>
            </a:r>
          </a:p>
        </p:txBody>
      </p:sp>
      <p:sp>
        <p:nvSpPr>
          <p:cNvPr id="269" name="Problem"/>
          <p:cNvSpPr txBox="1"/>
          <p:nvPr/>
        </p:nvSpPr>
        <p:spPr>
          <a:xfrm>
            <a:off x="5229423" y="1898027"/>
            <a:ext cx="206314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6"/>
                </a:solidFill>
                <a:latin typeface="Apple Braille Outline 6 Dot"/>
                <a:ea typeface="Apple Braille Outline 6 Dot"/>
                <a:cs typeface="Apple Braille Outline 6 Dot"/>
                <a:sym typeface="Apple Braille Outline 6 Dot"/>
              </a:defRPr>
            </a:lvl1pPr>
          </a:lstStyle>
          <a:p>
            <a:r>
              <a:t>Problem</a:t>
            </a:r>
          </a:p>
        </p:txBody>
      </p:sp>
      <p:sp>
        <p:nvSpPr>
          <p:cNvPr id="270" name="Lösung"/>
          <p:cNvSpPr txBox="1"/>
          <p:nvPr/>
        </p:nvSpPr>
        <p:spPr>
          <a:xfrm>
            <a:off x="15912465" y="1898027"/>
            <a:ext cx="1832256"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3">
                    <a:hueOff val="-319129"/>
                    <a:satOff val="9467"/>
                    <a:lumOff val="-37504"/>
                  </a:schemeClr>
                </a:solidFill>
                <a:latin typeface="Apple Braille Outline 6 Dot"/>
                <a:ea typeface="Apple Braille Outline 6 Dot"/>
                <a:cs typeface="Apple Braille Outline 6 Dot"/>
                <a:sym typeface="Apple Braille Outline 6 Dot"/>
              </a:defRPr>
            </a:lvl1pPr>
          </a:lstStyle>
          <a:p>
            <a:r>
              <a:t>Lösung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28_Academy">
  <a:themeElements>
    <a:clrScheme name="28_Academy">
      <a:dk1>
        <a:srgbClr val="000000"/>
      </a:dk1>
      <a:lt1>
        <a:srgbClr val="00003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8_Academy">
  <a:themeElements>
    <a:clrScheme name="28_Academy">
      <a:dk1>
        <a:srgbClr val="000000"/>
      </a:dk1>
      <a:lt1>
        <a:srgbClr val="FFFFFF"/>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1157</Words>
  <Application>Microsoft Office PowerPoint</Application>
  <PresentationFormat>Benutzerdefiniert</PresentationFormat>
  <Paragraphs>105</Paragraphs>
  <Slides>13</Slides>
  <Notes>0</Notes>
  <HiddenSlides>0</HiddenSlides>
  <MMClips>1</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13</vt:i4>
      </vt:variant>
    </vt:vector>
  </HeadingPairs>
  <TitlesOfParts>
    <vt:vector size="22" baseType="lpstr">
      <vt:lpstr>Apple Braille Outline 6 Dot</vt:lpstr>
      <vt:lpstr>Founders Grotesk</vt:lpstr>
      <vt:lpstr>Founders Grotesk Condensed</vt:lpstr>
      <vt:lpstr>Founders Grotesk Light</vt:lpstr>
      <vt:lpstr>Founders Grotesk Semibold</vt:lpstr>
      <vt:lpstr>Founders Grotesk Text</vt:lpstr>
      <vt:lpstr>Helvetica Neue</vt:lpstr>
      <vt:lpstr>Times New Roman</vt:lpstr>
      <vt:lpstr>28_Academy</vt:lpstr>
      <vt:lpstr>Freie Wanderwege für Igel</vt:lpstr>
      <vt:lpstr>Steckbrief Braunbrustigel (Erinaceus europaeus), auch Westigel genannt</vt:lpstr>
      <vt:lpstr>In weniger als 100 Jahren haben wir es geschafft, dass der Igel zur  bedrohte Art wird. Pressemitteilung des IUCN vom 28.10.2024:</vt:lpstr>
      <vt:lpstr>PowerPoint-Präsentation</vt:lpstr>
      <vt:lpstr>Wo findet der Igel sein Futter auf den nächtlichen Wanderungen?</vt:lpstr>
      <vt:lpstr>Probleme auf den Wanderungen</vt:lpstr>
      <vt:lpstr>… und so können wir helfen:</vt:lpstr>
      <vt:lpstr>PowerPoint-Präsentation</vt:lpstr>
      <vt:lpstr>Weitere Probleme, die zum Rückgang der Population führen und einfache Lösungen…</vt:lpstr>
      <vt:lpstr>PowerPoint-Präsentation</vt:lpstr>
      <vt:lpstr>Einfach ein bisschen wilder,</vt:lpstr>
      <vt:lpstr>Weitere Informationen und Tipps zum Igel und für einen naturnahen Garten finden Sie u.a. hier:</vt:lpstr>
      <vt:lpstr>Danke für die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Edith Harig</dc:creator>
  <cp:lastModifiedBy>Edith Harig</cp:lastModifiedBy>
  <cp:revision>1</cp:revision>
  <dcterms:modified xsi:type="dcterms:W3CDTF">2025-03-31T17:20:42Z</dcterms:modified>
</cp:coreProperties>
</file>